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75" r:id="rId11"/>
    <p:sldId id="265" r:id="rId12"/>
    <p:sldId id="266" r:id="rId13"/>
    <p:sldId id="3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0CA6B-197D-4A6B-B5B2-E7D043128B9F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C528D0-45F1-4293-BEB5-E8FABDBA43E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1. Understand the obsession(s) and core fear(s)</a:t>
          </a:r>
        </a:p>
      </dgm:t>
    </dgm:pt>
    <dgm:pt modelId="{A885E653-14DA-47E5-94B8-78E4880F41D0}" type="parTrans" cxnId="{3484B820-B400-4DDA-B7E1-D8A9431C18E5}">
      <dgm:prSet/>
      <dgm:spPr/>
      <dgm:t>
        <a:bodyPr/>
        <a:lstStyle/>
        <a:p>
          <a:endParaRPr lang="en-US"/>
        </a:p>
      </dgm:t>
    </dgm:pt>
    <dgm:pt modelId="{91D53819-4D5F-462A-90E4-DF957B46522D}" type="sibTrans" cxnId="{3484B820-B400-4DDA-B7E1-D8A9431C18E5}">
      <dgm:prSet/>
      <dgm:spPr/>
      <dgm:t>
        <a:bodyPr/>
        <a:lstStyle/>
        <a:p>
          <a:endParaRPr lang="en-US"/>
        </a:p>
      </dgm:t>
    </dgm:pt>
    <dgm:pt modelId="{CB1BE882-03C7-4AF8-AAFD-BEB06265114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2. How does the person attempt to neutralize the obsessions(s)?</a:t>
          </a:r>
        </a:p>
      </dgm:t>
    </dgm:pt>
    <dgm:pt modelId="{0B73C80B-76FE-415D-83E8-5513F3493759}" type="parTrans" cxnId="{BB8A39BB-AAF8-4EED-BA12-503416565451}">
      <dgm:prSet/>
      <dgm:spPr/>
      <dgm:t>
        <a:bodyPr/>
        <a:lstStyle/>
        <a:p>
          <a:endParaRPr lang="en-US"/>
        </a:p>
      </dgm:t>
    </dgm:pt>
    <dgm:pt modelId="{9A25ABDF-27CE-4387-9D24-A1EE56B1FC12}" type="sibTrans" cxnId="{BB8A39BB-AAF8-4EED-BA12-503416565451}">
      <dgm:prSet/>
      <dgm:spPr/>
      <dgm:t>
        <a:bodyPr/>
        <a:lstStyle/>
        <a:p>
          <a:endParaRPr lang="en-US"/>
        </a:p>
      </dgm:t>
    </dgm:pt>
    <dgm:pt modelId="{A32F73F3-8564-4B25-BA5A-8B9401E0D91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3. How else does the person avoid their fear?</a:t>
          </a:r>
        </a:p>
      </dgm:t>
    </dgm:pt>
    <dgm:pt modelId="{BD24D76A-F635-4084-9A95-0EECAF7236C6}" type="parTrans" cxnId="{61B47869-C035-4A82-BDCD-42DB4A0C7E88}">
      <dgm:prSet/>
      <dgm:spPr/>
      <dgm:t>
        <a:bodyPr/>
        <a:lstStyle/>
        <a:p>
          <a:endParaRPr lang="en-US"/>
        </a:p>
      </dgm:t>
    </dgm:pt>
    <dgm:pt modelId="{2E3919A7-F04B-430C-85EF-E7A77C6939F4}" type="sibTrans" cxnId="{61B47869-C035-4A82-BDCD-42DB4A0C7E88}">
      <dgm:prSet/>
      <dgm:spPr/>
      <dgm:t>
        <a:bodyPr/>
        <a:lstStyle/>
        <a:p>
          <a:endParaRPr lang="en-US"/>
        </a:p>
      </dgm:t>
    </dgm:pt>
    <dgm:pt modelId="{5840A423-D8ED-4767-AA11-B5ECFDD3656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4. What cognitive distortions does the individual have/use?</a:t>
          </a:r>
        </a:p>
      </dgm:t>
    </dgm:pt>
    <dgm:pt modelId="{64F5DB81-CEDE-424B-AB44-AED33A89F0F6}" type="parTrans" cxnId="{E17122DE-94E1-4526-ACFB-B86D57424826}">
      <dgm:prSet/>
      <dgm:spPr/>
      <dgm:t>
        <a:bodyPr/>
        <a:lstStyle/>
        <a:p>
          <a:endParaRPr lang="en-US"/>
        </a:p>
      </dgm:t>
    </dgm:pt>
    <dgm:pt modelId="{EE1EB289-2FD2-483F-A5A6-CB3B6B21FFC2}" type="sibTrans" cxnId="{E17122DE-94E1-4526-ACFB-B86D57424826}">
      <dgm:prSet/>
      <dgm:spPr/>
      <dgm:t>
        <a:bodyPr/>
        <a:lstStyle/>
        <a:p>
          <a:endParaRPr lang="en-US"/>
        </a:p>
      </dgm:t>
    </dgm:pt>
    <dgm:pt modelId="{1054D21E-ADFD-4639-9FAA-C47ECCDC14A9}" type="pres">
      <dgm:prSet presAssocID="{2F40CA6B-197D-4A6B-B5B2-E7D043128B9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453168C-60DD-4B33-AE22-4A14D0CB7EA3}" type="pres">
      <dgm:prSet presAssocID="{5840A423-D8ED-4767-AA11-B5ECFDD36566}" presName="Accent4" presStyleCnt="0"/>
      <dgm:spPr/>
    </dgm:pt>
    <dgm:pt modelId="{2D06B931-0632-4ACA-A374-BE0423EC580D}" type="pres">
      <dgm:prSet presAssocID="{5840A423-D8ED-4767-AA11-B5ECFDD36566}" presName="Accent" presStyleLbl="node1" presStyleIdx="0" presStyleCnt="8"/>
      <dgm:spPr/>
    </dgm:pt>
    <dgm:pt modelId="{C9B9AEDB-3BBB-4528-9389-818C8578CB61}" type="pres">
      <dgm:prSet presAssocID="{5840A423-D8ED-4767-AA11-B5ECFDD36566}" presName="ParentBackground4" presStyleCnt="0"/>
      <dgm:spPr/>
    </dgm:pt>
    <dgm:pt modelId="{8E3DF8F1-4759-4B28-801B-2550E26952AF}" type="pres">
      <dgm:prSet presAssocID="{5840A423-D8ED-4767-AA11-B5ECFDD36566}" presName="ParentBackground" presStyleLbl="node1" presStyleIdx="1" presStyleCnt="8"/>
      <dgm:spPr/>
    </dgm:pt>
    <dgm:pt modelId="{5C8C0611-56C8-4109-8409-25BD9F16DA67}" type="pres">
      <dgm:prSet presAssocID="{5840A423-D8ED-4767-AA11-B5ECFDD36566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91C7CF4-0653-407B-B5B1-E70F939DE401}" type="pres">
      <dgm:prSet presAssocID="{A32F73F3-8564-4B25-BA5A-8B9401E0D91C}" presName="Accent3" presStyleCnt="0"/>
      <dgm:spPr/>
    </dgm:pt>
    <dgm:pt modelId="{B5FC1D48-CFA8-445B-84FE-F7A1F9DC4DCB}" type="pres">
      <dgm:prSet presAssocID="{A32F73F3-8564-4B25-BA5A-8B9401E0D91C}" presName="Accent" presStyleLbl="node1" presStyleIdx="2" presStyleCnt="8"/>
      <dgm:spPr/>
    </dgm:pt>
    <dgm:pt modelId="{18A65FD9-AFD2-4567-A75C-1DB20388DC15}" type="pres">
      <dgm:prSet presAssocID="{A32F73F3-8564-4B25-BA5A-8B9401E0D91C}" presName="ParentBackground3" presStyleCnt="0"/>
      <dgm:spPr/>
    </dgm:pt>
    <dgm:pt modelId="{054ED2E2-8D18-4DBA-921B-55B617EBC47C}" type="pres">
      <dgm:prSet presAssocID="{A32F73F3-8564-4B25-BA5A-8B9401E0D91C}" presName="ParentBackground" presStyleLbl="node1" presStyleIdx="3" presStyleCnt="8"/>
      <dgm:spPr/>
    </dgm:pt>
    <dgm:pt modelId="{4276C12D-25F7-47DE-9B14-2844B73A28F3}" type="pres">
      <dgm:prSet presAssocID="{A32F73F3-8564-4B25-BA5A-8B9401E0D91C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5D52E8F-D6FB-4CD7-B86A-4737FBF7BCCF}" type="pres">
      <dgm:prSet presAssocID="{CB1BE882-03C7-4AF8-AAFD-BEB062651141}" presName="Accent2" presStyleCnt="0"/>
      <dgm:spPr/>
    </dgm:pt>
    <dgm:pt modelId="{E9A22ABB-E21E-45EA-9469-814D96AA14E5}" type="pres">
      <dgm:prSet presAssocID="{CB1BE882-03C7-4AF8-AAFD-BEB062651141}" presName="Accent" presStyleLbl="node1" presStyleIdx="4" presStyleCnt="8"/>
      <dgm:spPr/>
    </dgm:pt>
    <dgm:pt modelId="{FDC3D0F5-6655-4D7C-9EC6-C9C216381F4C}" type="pres">
      <dgm:prSet presAssocID="{CB1BE882-03C7-4AF8-AAFD-BEB062651141}" presName="ParentBackground2" presStyleCnt="0"/>
      <dgm:spPr/>
    </dgm:pt>
    <dgm:pt modelId="{29A5B357-F44A-4053-B9AE-EBFB0290E098}" type="pres">
      <dgm:prSet presAssocID="{CB1BE882-03C7-4AF8-AAFD-BEB062651141}" presName="ParentBackground" presStyleLbl="node1" presStyleIdx="5" presStyleCnt="8"/>
      <dgm:spPr/>
    </dgm:pt>
    <dgm:pt modelId="{0228EF12-300F-4240-8B42-0C96E3140A66}" type="pres">
      <dgm:prSet presAssocID="{CB1BE882-03C7-4AF8-AAFD-BEB062651141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57E6818-877B-464C-8B86-FDF8AB18D7E3}" type="pres">
      <dgm:prSet presAssocID="{A2C528D0-45F1-4293-BEB5-E8FABDBA43E7}" presName="Accent1" presStyleCnt="0"/>
      <dgm:spPr/>
    </dgm:pt>
    <dgm:pt modelId="{F8DF5A73-0988-4D81-9C59-EC8AA06F93DB}" type="pres">
      <dgm:prSet presAssocID="{A2C528D0-45F1-4293-BEB5-E8FABDBA43E7}" presName="Accent" presStyleLbl="node1" presStyleIdx="6" presStyleCnt="8"/>
      <dgm:spPr/>
    </dgm:pt>
    <dgm:pt modelId="{F94551A4-887B-4371-962B-E48A0BEF96D3}" type="pres">
      <dgm:prSet presAssocID="{A2C528D0-45F1-4293-BEB5-E8FABDBA43E7}" presName="ParentBackground1" presStyleCnt="0"/>
      <dgm:spPr/>
    </dgm:pt>
    <dgm:pt modelId="{5F95C749-1BF1-489E-BCF8-E3FEB65C5A82}" type="pres">
      <dgm:prSet presAssocID="{A2C528D0-45F1-4293-BEB5-E8FABDBA43E7}" presName="ParentBackground" presStyleLbl="node1" presStyleIdx="7" presStyleCnt="8"/>
      <dgm:spPr/>
    </dgm:pt>
    <dgm:pt modelId="{E02308C1-9934-4C02-A5DC-2A05CBDAE9EA}" type="pres">
      <dgm:prSet presAssocID="{A2C528D0-45F1-4293-BEB5-E8FABDBA43E7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A250D15-F9DE-42B1-A101-D005B2952C8C}" type="presOf" srcId="{5840A423-D8ED-4767-AA11-B5ECFDD36566}" destId="{5C8C0611-56C8-4109-8409-25BD9F16DA67}" srcOrd="1" destOrd="0" presId="urn:microsoft.com/office/officeart/2018/layout/CircleProcess"/>
    <dgm:cxn modelId="{3484B820-B400-4DDA-B7E1-D8A9431C18E5}" srcId="{2F40CA6B-197D-4A6B-B5B2-E7D043128B9F}" destId="{A2C528D0-45F1-4293-BEB5-E8FABDBA43E7}" srcOrd="0" destOrd="0" parTransId="{A885E653-14DA-47E5-94B8-78E4880F41D0}" sibTransId="{91D53819-4D5F-462A-90E4-DF957B46522D}"/>
    <dgm:cxn modelId="{0B84C443-C6DE-48F5-8419-9CFC0FC427AF}" type="presOf" srcId="{5840A423-D8ED-4767-AA11-B5ECFDD36566}" destId="{8E3DF8F1-4759-4B28-801B-2550E26952AF}" srcOrd="0" destOrd="0" presId="urn:microsoft.com/office/officeart/2018/layout/CircleProcess"/>
    <dgm:cxn modelId="{FB161967-BCB2-4EBB-AA12-4D4798AB9791}" type="presOf" srcId="{A2C528D0-45F1-4293-BEB5-E8FABDBA43E7}" destId="{E02308C1-9934-4C02-A5DC-2A05CBDAE9EA}" srcOrd="1" destOrd="0" presId="urn:microsoft.com/office/officeart/2018/layout/CircleProcess"/>
    <dgm:cxn modelId="{61B47869-C035-4A82-BDCD-42DB4A0C7E88}" srcId="{2F40CA6B-197D-4A6B-B5B2-E7D043128B9F}" destId="{A32F73F3-8564-4B25-BA5A-8B9401E0D91C}" srcOrd="2" destOrd="0" parTransId="{BD24D76A-F635-4084-9A95-0EECAF7236C6}" sibTransId="{2E3919A7-F04B-430C-85EF-E7A77C6939F4}"/>
    <dgm:cxn modelId="{F5DD344D-508B-4C9C-8F68-BE64EA136DD9}" type="presOf" srcId="{2F40CA6B-197D-4A6B-B5B2-E7D043128B9F}" destId="{1054D21E-ADFD-4639-9FAA-C47ECCDC14A9}" srcOrd="0" destOrd="0" presId="urn:microsoft.com/office/officeart/2018/layout/CircleProcess"/>
    <dgm:cxn modelId="{5E49038D-5B73-44E7-9450-62BDF57359E6}" type="presOf" srcId="{CB1BE882-03C7-4AF8-AAFD-BEB062651141}" destId="{29A5B357-F44A-4053-B9AE-EBFB0290E098}" srcOrd="0" destOrd="0" presId="urn:microsoft.com/office/officeart/2018/layout/CircleProcess"/>
    <dgm:cxn modelId="{B03E2F9A-B600-4090-82D1-8E1591DB8EB4}" type="presOf" srcId="{A2C528D0-45F1-4293-BEB5-E8FABDBA43E7}" destId="{5F95C749-1BF1-489E-BCF8-E3FEB65C5A82}" srcOrd="0" destOrd="0" presId="urn:microsoft.com/office/officeart/2018/layout/CircleProcess"/>
    <dgm:cxn modelId="{BB8A39BB-AAF8-4EED-BA12-503416565451}" srcId="{2F40CA6B-197D-4A6B-B5B2-E7D043128B9F}" destId="{CB1BE882-03C7-4AF8-AAFD-BEB062651141}" srcOrd="1" destOrd="0" parTransId="{0B73C80B-76FE-415D-83E8-5513F3493759}" sibTransId="{9A25ABDF-27CE-4387-9D24-A1EE56B1FC12}"/>
    <dgm:cxn modelId="{E17122DE-94E1-4526-ACFB-B86D57424826}" srcId="{2F40CA6B-197D-4A6B-B5B2-E7D043128B9F}" destId="{5840A423-D8ED-4767-AA11-B5ECFDD36566}" srcOrd="3" destOrd="0" parTransId="{64F5DB81-CEDE-424B-AB44-AED33A89F0F6}" sibTransId="{EE1EB289-2FD2-483F-A5A6-CB3B6B21FFC2}"/>
    <dgm:cxn modelId="{7B198BE9-8223-48A4-B2DC-0703C3CDAD1D}" type="presOf" srcId="{CB1BE882-03C7-4AF8-AAFD-BEB062651141}" destId="{0228EF12-300F-4240-8B42-0C96E3140A66}" srcOrd="1" destOrd="0" presId="urn:microsoft.com/office/officeart/2018/layout/CircleProcess"/>
    <dgm:cxn modelId="{35CA40F4-0CA8-4E93-87C1-5A5CB2A9B7B2}" type="presOf" srcId="{A32F73F3-8564-4B25-BA5A-8B9401E0D91C}" destId="{054ED2E2-8D18-4DBA-921B-55B617EBC47C}" srcOrd="0" destOrd="0" presId="urn:microsoft.com/office/officeart/2018/layout/CircleProcess"/>
    <dgm:cxn modelId="{59E750FE-C4A4-48BA-AEA7-8CE49FB27E7D}" type="presOf" srcId="{A32F73F3-8564-4B25-BA5A-8B9401E0D91C}" destId="{4276C12D-25F7-47DE-9B14-2844B73A28F3}" srcOrd="1" destOrd="0" presId="urn:microsoft.com/office/officeart/2018/layout/CircleProcess"/>
    <dgm:cxn modelId="{3C33B521-AAA5-471F-BADF-C1F6C8B25016}" type="presParOf" srcId="{1054D21E-ADFD-4639-9FAA-C47ECCDC14A9}" destId="{A453168C-60DD-4B33-AE22-4A14D0CB7EA3}" srcOrd="0" destOrd="0" presId="urn:microsoft.com/office/officeart/2018/layout/CircleProcess"/>
    <dgm:cxn modelId="{F0E45C1B-ABF1-4485-8802-EB655B50BF40}" type="presParOf" srcId="{A453168C-60DD-4B33-AE22-4A14D0CB7EA3}" destId="{2D06B931-0632-4ACA-A374-BE0423EC580D}" srcOrd="0" destOrd="0" presId="urn:microsoft.com/office/officeart/2018/layout/CircleProcess"/>
    <dgm:cxn modelId="{D9BA0E5E-84DC-498D-8AF6-83ED028D0648}" type="presParOf" srcId="{1054D21E-ADFD-4639-9FAA-C47ECCDC14A9}" destId="{C9B9AEDB-3BBB-4528-9389-818C8578CB61}" srcOrd="1" destOrd="0" presId="urn:microsoft.com/office/officeart/2018/layout/CircleProcess"/>
    <dgm:cxn modelId="{BC6EA3BB-B641-43A0-9AED-18B8C1B71A9A}" type="presParOf" srcId="{C9B9AEDB-3BBB-4528-9389-818C8578CB61}" destId="{8E3DF8F1-4759-4B28-801B-2550E26952AF}" srcOrd="0" destOrd="0" presId="urn:microsoft.com/office/officeart/2018/layout/CircleProcess"/>
    <dgm:cxn modelId="{54483B14-4E64-4CCD-BC0D-B6052C5044F8}" type="presParOf" srcId="{1054D21E-ADFD-4639-9FAA-C47ECCDC14A9}" destId="{5C8C0611-56C8-4109-8409-25BD9F16DA67}" srcOrd="2" destOrd="0" presId="urn:microsoft.com/office/officeart/2018/layout/CircleProcess"/>
    <dgm:cxn modelId="{0E4E736B-AC07-4D56-9589-BD413D6E1494}" type="presParOf" srcId="{1054D21E-ADFD-4639-9FAA-C47ECCDC14A9}" destId="{E91C7CF4-0653-407B-B5B1-E70F939DE401}" srcOrd="3" destOrd="0" presId="urn:microsoft.com/office/officeart/2018/layout/CircleProcess"/>
    <dgm:cxn modelId="{F7013B55-9D58-4C7D-AEC3-E7AFC0C35948}" type="presParOf" srcId="{E91C7CF4-0653-407B-B5B1-E70F939DE401}" destId="{B5FC1D48-CFA8-445B-84FE-F7A1F9DC4DCB}" srcOrd="0" destOrd="0" presId="urn:microsoft.com/office/officeart/2018/layout/CircleProcess"/>
    <dgm:cxn modelId="{EDFC084B-9AEB-49E0-96FF-BE859E793530}" type="presParOf" srcId="{1054D21E-ADFD-4639-9FAA-C47ECCDC14A9}" destId="{18A65FD9-AFD2-4567-A75C-1DB20388DC15}" srcOrd="4" destOrd="0" presId="urn:microsoft.com/office/officeart/2018/layout/CircleProcess"/>
    <dgm:cxn modelId="{19281C05-13AC-428F-B1F9-E8A7F19A3F33}" type="presParOf" srcId="{18A65FD9-AFD2-4567-A75C-1DB20388DC15}" destId="{054ED2E2-8D18-4DBA-921B-55B617EBC47C}" srcOrd="0" destOrd="0" presId="urn:microsoft.com/office/officeart/2018/layout/CircleProcess"/>
    <dgm:cxn modelId="{19D99D22-BAC4-4EA1-8897-4D091BD74FA3}" type="presParOf" srcId="{1054D21E-ADFD-4639-9FAA-C47ECCDC14A9}" destId="{4276C12D-25F7-47DE-9B14-2844B73A28F3}" srcOrd="5" destOrd="0" presId="urn:microsoft.com/office/officeart/2018/layout/CircleProcess"/>
    <dgm:cxn modelId="{C5BC7EAB-1175-44B9-9DAD-AFDA4CB2D9FD}" type="presParOf" srcId="{1054D21E-ADFD-4639-9FAA-C47ECCDC14A9}" destId="{C5D52E8F-D6FB-4CD7-B86A-4737FBF7BCCF}" srcOrd="6" destOrd="0" presId="urn:microsoft.com/office/officeart/2018/layout/CircleProcess"/>
    <dgm:cxn modelId="{77655A83-7268-4E24-B2CB-EA823497DD89}" type="presParOf" srcId="{C5D52E8F-D6FB-4CD7-B86A-4737FBF7BCCF}" destId="{E9A22ABB-E21E-45EA-9469-814D96AA14E5}" srcOrd="0" destOrd="0" presId="urn:microsoft.com/office/officeart/2018/layout/CircleProcess"/>
    <dgm:cxn modelId="{D3CF03DD-D4B1-4287-8F87-4FD354DCDDD5}" type="presParOf" srcId="{1054D21E-ADFD-4639-9FAA-C47ECCDC14A9}" destId="{FDC3D0F5-6655-4D7C-9EC6-C9C216381F4C}" srcOrd="7" destOrd="0" presId="urn:microsoft.com/office/officeart/2018/layout/CircleProcess"/>
    <dgm:cxn modelId="{9562624F-D92A-410C-9A8B-4C0B931A0A0C}" type="presParOf" srcId="{FDC3D0F5-6655-4D7C-9EC6-C9C216381F4C}" destId="{29A5B357-F44A-4053-B9AE-EBFB0290E098}" srcOrd="0" destOrd="0" presId="urn:microsoft.com/office/officeart/2018/layout/CircleProcess"/>
    <dgm:cxn modelId="{FEFE0BBD-9366-460A-8572-BC81798CDB7F}" type="presParOf" srcId="{1054D21E-ADFD-4639-9FAA-C47ECCDC14A9}" destId="{0228EF12-300F-4240-8B42-0C96E3140A66}" srcOrd="8" destOrd="0" presId="urn:microsoft.com/office/officeart/2018/layout/CircleProcess"/>
    <dgm:cxn modelId="{F3F8D076-41F2-4746-85EB-93D2383F54BA}" type="presParOf" srcId="{1054D21E-ADFD-4639-9FAA-C47ECCDC14A9}" destId="{D57E6818-877B-464C-8B86-FDF8AB18D7E3}" srcOrd="9" destOrd="0" presId="urn:microsoft.com/office/officeart/2018/layout/CircleProcess"/>
    <dgm:cxn modelId="{E28EE449-CD38-43EF-A783-6B012640ABF7}" type="presParOf" srcId="{D57E6818-877B-464C-8B86-FDF8AB18D7E3}" destId="{F8DF5A73-0988-4D81-9C59-EC8AA06F93DB}" srcOrd="0" destOrd="0" presId="urn:microsoft.com/office/officeart/2018/layout/CircleProcess"/>
    <dgm:cxn modelId="{DCAEBD26-613C-48D6-8816-DBBD4BAC5DC3}" type="presParOf" srcId="{1054D21E-ADFD-4639-9FAA-C47ECCDC14A9}" destId="{F94551A4-887B-4371-962B-E48A0BEF96D3}" srcOrd="10" destOrd="0" presId="urn:microsoft.com/office/officeart/2018/layout/CircleProcess"/>
    <dgm:cxn modelId="{04F07CF4-B4B2-453F-BE63-B4916B89E3B1}" type="presParOf" srcId="{F94551A4-887B-4371-962B-E48A0BEF96D3}" destId="{5F95C749-1BF1-489E-BCF8-E3FEB65C5A82}" srcOrd="0" destOrd="0" presId="urn:microsoft.com/office/officeart/2018/layout/CircleProcess"/>
    <dgm:cxn modelId="{2819A866-3476-4180-81F9-B0D7B3EDEA02}" type="presParOf" srcId="{1054D21E-ADFD-4639-9FAA-C47ECCDC14A9}" destId="{E02308C1-9934-4C02-A5DC-2A05CBDAE9EA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F0AFC-20BF-4851-B216-FF8D780A59D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4C8551-2CCB-4D29-AD4C-F3FC555B14E5}">
      <dgm:prSet/>
      <dgm:spPr/>
      <dgm:t>
        <a:bodyPr/>
        <a:lstStyle/>
        <a:p>
          <a:r>
            <a:rPr lang="en-US"/>
            <a:t>Triggers</a:t>
          </a:r>
        </a:p>
      </dgm:t>
    </dgm:pt>
    <dgm:pt modelId="{C2C332ED-D250-46A5-B17E-0293EF0F950C}" type="parTrans" cxnId="{0AF1E88D-792F-4895-9F01-2B19947F0C47}">
      <dgm:prSet/>
      <dgm:spPr/>
      <dgm:t>
        <a:bodyPr/>
        <a:lstStyle/>
        <a:p>
          <a:endParaRPr lang="en-US"/>
        </a:p>
      </dgm:t>
    </dgm:pt>
    <dgm:pt modelId="{DC190D36-372D-4A4A-8D0E-D6A180B1FF7C}" type="sibTrans" cxnId="{0AF1E88D-792F-4895-9F01-2B19947F0C47}">
      <dgm:prSet/>
      <dgm:spPr/>
      <dgm:t>
        <a:bodyPr/>
        <a:lstStyle/>
        <a:p>
          <a:endParaRPr lang="en-US"/>
        </a:p>
      </dgm:t>
    </dgm:pt>
    <dgm:pt modelId="{04E13FE6-27C7-4E7D-8E1F-098A1E1B7BAF}">
      <dgm:prSet/>
      <dgm:spPr/>
      <dgm:t>
        <a:bodyPr/>
        <a:lstStyle/>
        <a:p>
          <a:r>
            <a:rPr lang="en-US"/>
            <a:t>External:  “contaminated” objects, tasks involving responsibility, asymmetry, e.g. bump in the road, article about ethics</a:t>
          </a:r>
        </a:p>
      </dgm:t>
    </dgm:pt>
    <dgm:pt modelId="{149BD21D-66B6-4FCD-A26D-30E17ED386B1}" type="parTrans" cxnId="{7CA2BC85-0410-4888-9704-5487DCD81306}">
      <dgm:prSet/>
      <dgm:spPr/>
      <dgm:t>
        <a:bodyPr/>
        <a:lstStyle/>
        <a:p>
          <a:endParaRPr lang="en-US"/>
        </a:p>
      </dgm:t>
    </dgm:pt>
    <dgm:pt modelId="{286856FA-D748-42D2-BBF3-4FEBFB8EDF52}" type="sibTrans" cxnId="{7CA2BC85-0410-4888-9704-5487DCD81306}">
      <dgm:prSet/>
      <dgm:spPr/>
      <dgm:t>
        <a:bodyPr/>
        <a:lstStyle/>
        <a:p>
          <a:endParaRPr lang="en-US"/>
        </a:p>
      </dgm:t>
    </dgm:pt>
    <dgm:pt modelId="{28E63DA8-88C9-4890-A897-3C126657B09B}">
      <dgm:prSet/>
      <dgm:spPr/>
      <dgm:t>
        <a:bodyPr/>
        <a:lstStyle/>
        <a:p>
          <a:r>
            <a:rPr lang="en-US"/>
            <a:t>Internal:  disturbing thoughts or images about sex, violence, or immorality</a:t>
          </a:r>
        </a:p>
      </dgm:t>
    </dgm:pt>
    <dgm:pt modelId="{DE2875E1-936A-43C7-8B2A-AB2881635850}" type="parTrans" cxnId="{E112D7E2-7107-49D3-98E7-76D6C92D3A7C}">
      <dgm:prSet/>
      <dgm:spPr/>
      <dgm:t>
        <a:bodyPr/>
        <a:lstStyle/>
        <a:p>
          <a:endParaRPr lang="en-US"/>
        </a:p>
      </dgm:t>
    </dgm:pt>
    <dgm:pt modelId="{DBCE050A-A56F-4C0A-AB28-EBC91C0C47AB}" type="sibTrans" cxnId="{E112D7E2-7107-49D3-98E7-76D6C92D3A7C}">
      <dgm:prSet/>
      <dgm:spPr/>
      <dgm:t>
        <a:bodyPr/>
        <a:lstStyle/>
        <a:p>
          <a:endParaRPr lang="en-US"/>
        </a:p>
      </dgm:t>
    </dgm:pt>
    <dgm:pt modelId="{D3856466-0C23-4E5E-860F-3FD55A130698}">
      <dgm:prSet/>
      <dgm:spPr/>
      <dgm:t>
        <a:bodyPr/>
        <a:lstStyle/>
        <a:p>
          <a:r>
            <a:rPr lang="en-US"/>
            <a:t>Intrusive thoughts/feelings</a:t>
          </a:r>
        </a:p>
      </dgm:t>
    </dgm:pt>
    <dgm:pt modelId="{6BA8ABCF-75B7-456F-A00C-EB59D39F7BFC}" type="parTrans" cxnId="{842118CD-3942-4E5B-9587-D6DAF52D9B66}">
      <dgm:prSet/>
      <dgm:spPr/>
      <dgm:t>
        <a:bodyPr/>
        <a:lstStyle/>
        <a:p>
          <a:endParaRPr lang="en-US"/>
        </a:p>
      </dgm:t>
    </dgm:pt>
    <dgm:pt modelId="{DB19A026-D559-48D5-8C36-8A51106F2C35}" type="sibTrans" cxnId="{842118CD-3942-4E5B-9587-D6DAF52D9B66}">
      <dgm:prSet/>
      <dgm:spPr/>
      <dgm:t>
        <a:bodyPr/>
        <a:lstStyle/>
        <a:p>
          <a:endParaRPr lang="en-US"/>
        </a:p>
      </dgm:t>
    </dgm:pt>
    <dgm:pt modelId="{098D3A6F-FB61-4A27-89B2-DB57403F4E6D}">
      <dgm:prSet/>
      <dgm:spPr/>
      <dgm:t>
        <a:bodyPr/>
        <a:lstStyle/>
        <a:p>
          <a:r>
            <a:rPr lang="en-US"/>
            <a:t>“I might have just hit someone.” “I might have committed insurance fraud.”  “I might have missed a finding on an MRI.” “I am a bad person.” “I feel disgusting.” “I feel uncomfortable.”</a:t>
          </a:r>
        </a:p>
      </dgm:t>
    </dgm:pt>
    <dgm:pt modelId="{7425F4FC-B2AC-4462-ADD0-2FB46D3E2C9F}" type="parTrans" cxnId="{32ED101D-BEF0-430E-A52D-89A47761699A}">
      <dgm:prSet/>
      <dgm:spPr/>
      <dgm:t>
        <a:bodyPr/>
        <a:lstStyle/>
        <a:p>
          <a:endParaRPr lang="en-US"/>
        </a:p>
      </dgm:t>
    </dgm:pt>
    <dgm:pt modelId="{02C0EF8E-183D-42B9-BA65-B32CA25A350F}" type="sibTrans" cxnId="{32ED101D-BEF0-430E-A52D-89A47761699A}">
      <dgm:prSet/>
      <dgm:spPr/>
      <dgm:t>
        <a:bodyPr/>
        <a:lstStyle/>
        <a:p>
          <a:endParaRPr lang="en-US"/>
        </a:p>
      </dgm:t>
    </dgm:pt>
    <dgm:pt modelId="{75B85CD8-8C9A-4EA3-9AF0-23A73E49FA95}">
      <dgm:prSet/>
      <dgm:spPr/>
      <dgm:t>
        <a:bodyPr/>
        <a:lstStyle/>
        <a:p>
          <a:r>
            <a:rPr lang="en-US"/>
            <a:t>Core fears (feared consequences)</a:t>
          </a:r>
        </a:p>
      </dgm:t>
    </dgm:pt>
    <dgm:pt modelId="{038629C2-04C4-4D39-9A81-86DBDE739CED}" type="parTrans" cxnId="{47FF08D3-542C-425F-80CD-453B70781B04}">
      <dgm:prSet/>
      <dgm:spPr/>
      <dgm:t>
        <a:bodyPr/>
        <a:lstStyle/>
        <a:p>
          <a:endParaRPr lang="en-US"/>
        </a:p>
      </dgm:t>
    </dgm:pt>
    <dgm:pt modelId="{F6F32E0D-3C08-4341-9888-44D304AFD07E}" type="sibTrans" cxnId="{47FF08D3-542C-425F-80CD-453B70781B04}">
      <dgm:prSet/>
      <dgm:spPr/>
      <dgm:t>
        <a:bodyPr/>
        <a:lstStyle/>
        <a:p>
          <a:endParaRPr lang="en-US"/>
        </a:p>
      </dgm:t>
    </dgm:pt>
    <dgm:pt modelId="{40DD4E0E-73F3-4E96-AF82-B802C3622C19}">
      <dgm:prSet/>
      <dgm:spPr/>
      <dgm:t>
        <a:bodyPr/>
        <a:lstStyle/>
        <a:p>
          <a:r>
            <a:rPr lang="en-US"/>
            <a:t>“I will end up isolated and alone in prison.”  “I will get fired.”  “Someone will die, and I will have to feel guilty forever.”  “I cannot tolerate feeling this way.”</a:t>
          </a:r>
        </a:p>
      </dgm:t>
    </dgm:pt>
    <dgm:pt modelId="{2EF849FB-7944-4F7B-B9C3-34C6939056E4}" type="parTrans" cxnId="{6BF35BEF-8992-4880-95AE-4343C83B6BF2}">
      <dgm:prSet/>
      <dgm:spPr/>
      <dgm:t>
        <a:bodyPr/>
        <a:lstStyle/>
        <a:p>
          <a:endParaRPr lang="en-US"/>
        </a:p>
      </dgm:t>
    </dgm:pt>
    <dgm:pt modelId="{D6D36CC8-A28B-4AFC-8CC4-2662F737E156}" type="sibTrans" cxnId="{6BF35BEF-8992-4880-95AE-4343C83B6BF2}">
      <dgm:prSet/>
      <dgm:spPr/>
      <dgm:t>
        <a:bodyPr/>
        <a:lstStyle/>
        <a:p>
          <a:endParaRPr lang="en-US"/>
        </a:p>
      </dgm:t>
    </dgm:pt>
    <dgm:pt modelId="{D622596C-5BA3-4E25-BB9E-735FFD93F7FF}" type="pres">
      <dgm:prSet presAssocID="{E18F0AFC-20BF-4851-B216-FF8D780A59DD}" presName="linear" presStyleCnt="0">
        <dgm:presLayoutVars>
          <dgm:dir/>
          <dgm:animLvl val="lvl"/>
          <dgm:resizeHandles val="exact"/>
        </dgm:presLayoutVars>
      </dgm:prSet>
      <dgm:spPr/>
    </dgm:pt>
    <dgm:pt modelId="{6384CBE6-39E6-441C-ABBB-29E5CB1504E9}" type="pres">
      <dgm:prSet presAssocID="{004C8551-2CCB-4D29-AD4C-F3FC555B14E5}" presName="parentLin" presStyleCnt="0"/>
      <dgm:spPr/>
    </dgm:pt>
    <dgm:pt modelId="{28B919F5-4000-4FB4-B2E6-851F8B71B30B}" type="pres">
      <dgm:prSet presAssocID="{004C8551-2CCB-4D29-AD4C-F3FC555B14E5}" presName="parentLeftMargin" presStyleLbl="node1" presStyleIdx="0" presStyleCnt="3"/>
      <dgm:spPr/>
    </dgm:pt>
    <dgm:pt modelId="{4B5681F6-0680-47B1-88C8-B838A3B5DF82}" type="pres">
      <dgm:prSet presAssocID="{004C8551-2CCB-4D29-AD4C-F3FC555B14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32D867-729C-472E-8242-C922BA948605}" type="pres">
      <dgm:prSet presAssocID="{004C8551-2CCB-4D29-AD4C-F3FC555B14E5}" presName="negativeSpace" presStyleCnt="0"/>
      <dgm:spPr/>
    </dgm:pt>
    <dgm:pt modelId="{C31A92D4-6816-4D68-8CC7-5C8A16C153F8}" type="pres">
      <dgm:prSet presAssocID="{004C8551-2CCB-4D29-AD4C-F3FC555B14E5}" presName="childText" presStyleLbl="conFgAcc1" presStyleIdx="0" presStyleCnt="3">
        <dgm:presLayoutVars>
          <dgm:bulletEnabled val="1"/>
        </dgm:presLayoutVars>
      </dgm:prSet>
      <dgm:spPr/>
    </dgm:pt>
    <dgm:pt modelId="{3A0652C0-3DCF-4E8C-9B48-5B3D6FFD11F7}" type="pres">
      <dgm:prSet presAssocID="{DC190D36-372D-4A4A-8D0E-D6A180B1FF7C}" presName="spaceBetweenRectangles" presStyleCnt="0"/>
      <dgm:spPr/>
    </dgm:pt>
    <dgm:pt modelId="{987DADD3-F1CE-4A40-A2E0-021F90D32B11}" type="pres">
      <dgm:prSet presAssocID="{D3856466-0C23-4E5E-860F-3FD55A130698}" presName="parentLin" presStyleCnt="0"/>
      <dgm:spPr/>
    </dgm:pt>
    <dgm:pt modelId="{EC89D90C-EAA2-4978-962F-7B7D431B9264}" type="pres">
      <dgm:prSet presAssocID="{D3856466-0C23-4E5E-860F-3FD55A130698}" presName="parentLeftMargin" presStyleLbl="node1" presStyleIdx="0" presStyleCnt="3"/>
      <dgm:spPr/>
    </dgm:pt>
    <dgm:pt modelId="{1F082ED3-8419-4886-8449-B9273BF83254}" type="pres">
      <dgm:prSet presAssocID="{D3856466-0C23-4E5E-860F-3FD55A1306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F06A33-7100-495E-9208-48A4652865C2}" type="pres">
      <dgm:prSet presAssocID="{D3856466-0C23-4E5E-860F-3FD55A130698}" presName="negativeSpace" presStyleCnt="0"/>
      <dgm:spPr/>
    </dgm:pt>
    <dgm:pt modelId="{C948557E-B4AD-42E3-A216-4576A9F10E4B}" type="pres">
      <dgm:prSet presAssocID="{D3856466-0C23-4E5E-860F-3FD55A130698}" presName="childText" presStyleLbl="conFgAcc1" presStyleIdx="1" presStyleCnt="3">
        <dgm:presLayoutVars>
          <dgm:bulletEnabled val="1"/>
        </dgm:presLayoutVars>
      </dgm:prSet>
      <dgm:spPr/>
    </dgm:pt>
    <dgm:pt modelId="{B0EAF2C3-46E5-40BC-B6B1-57AB2B51D22B}" type="pres">
      <dgm:prSet presAssocID="{DB19A026-D559-48D5-8C36-8A51106F2C35}" presName="spaceBetweenRectangles" presStyleCnt="0"/>
      <dgm:spPr/>
    </dgm:pt>
    <dgm:pt modelId="{82F1DA3D-B91C-4B0B-8517-5A60F3F8017A}" type="pres">
      <dgm:prSet presAssocID="{75B85CD8-8C9A-4EA3-9AF0-23A73E49FA95}" presName="parentLin" presStyleCnt="0"/>
      <dgm:spPr/>
    </dgm:pt>
    <dgm:pt modelId="{8ADAB3E2-74EB-47EB-BF09-5E1C4A851565}" type="pres">
      <dgm:prSet presAssocID="{75B85CD8-8C9A-4EA3-9AF0-23A73E49FA95}" presName="parentLeftMargin" presStyleLbl="node1" presStyleIdx="1" presStyleCnt="3"/>
      <dgm:spPr/>
    </dgm:pt>
    <dgm:pt modelId="{3A0CDB6E-EE1D-4252-BF1A-FE2ED4224850}" type="pres">
      <dgm:prSet presAssocID="{75B85CD8-8C9A-4EA3-9AF0-23A73E49FA9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BFD9161-DFC0-4A82-9961-8D80697FE2F7}" type="pres">
      <dgm:prSet presAssocID="{75B85CD8-8C9A-4EA3-9AF0-23A73E49FA95}" presName="negativeSpace" presStyleCnt="0"/>
      <dgm:spPr/>
    </dgm:pt>
    <dgm:pt modelId="{4920981E-A206-478B-B0C8-29A279EEFB99}" type="pres">
      <dgm:prSet presAssocID="{75B85CD8-8C9A-4EA3-9AF0-23A73E49FA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E05C04-D583-47AD-8DE7-0226A10AA7FA}" type="presOf" srcId="{28E63DA8-88C9-4890-A897-3C126657B09B}" destId="{C31A92D4-6816-4D68-8CC7-5C8A16C153F8}" srcOrd="0" destOrd="1" presId="urn:microsoft.com/office/officeart/2005/8/layout/list1"/>
    <dgm:cxn modelId="{246C3B14-B4FA-42DF-A57E-4DEC664F5148}" type="presOf" srcId="{D3856466-0C23-4E5E-860F-3FD55A130698}" destId="{1F082ED3-8419-4886-8449-B9273BF83254}" srcOrd="1" destOrd="0" presId="urn:microsoft.com/office/officeart/2005/8/layout/list1"/>
    <dgm:cxn modelId="{BC95211C-DA36-4F32-B91C-B6E35E110375}" type="presOf" srcId="{75B85CD8-8C9A-4EA3-9AF0-23A73E49FA95}" destId="{3A0CDB6E-EE1D-4252-BF1A-FE2ED4224850}" srcOrd="1" destOrd="0" presId="urn:microsoft.com/office/officeart/2005/8/layout/list1"/>
    <dgm:cxn modelId="{32ED101D-BEF0-430E-A52D-89A47761699A}" srcId="{D3856466-0C23-4E5E-860F-3FD55A130698}" destId="{098D3A6F-FB61-4A27-89B2-DB57403F4E6D}" srcOrd="0" destOrd="0" parTransId="{7425F4FC-B2AC-4462-ADD0-2FB46D3E2C9F}" sibTransId="{02C0EF8E-183D-42B9-BA65-B32CA25A350F}"/>
    <dgm:cxn modelId="{32E2C51E-D5E9-4A08-96A3-04D6C3F0984E}" type="presOf" srcId="{E18F0AFC-20BF-4851-B216-FF8D780A59DD}" destId="{D622596C-5BA3-4E25-BB9E-735FFD93F7FF}" srcOrd="0" destOrd="0" presId="urn:microsoft.com/office/officeart/2005/8/layout/list1"/>
    <dgm:cxn modelId="{F8D5B228-6D36-44FD-B147-1D94481E0D3C}" type="presOf" srcId="{004C8551-2CCB-4D29-AD4C-F3FC555B14E5}" destId="{4B5681F6-0680-47B1-88C8-B838A3B5DF82}" srcOrd="1" destOrd="0" presId="urn:microsoft.com/office/officeart/2005/8/layout/list1"/>
    <dgm:cxn modelId="{C9EB073A-4C14-470C-BCB0-3704B18DCAD6}" type="presOf" srcId="{004C8551-2CCB-4D29-AD4C-F3FC555B14E5}" destId="{28B919F5-4000-4FB4-B2E6-851F8B71B30B}" srcOrd="0" destOrd="0" presId="urn:microsoft.com/office/officeart/2005/8/layout/list1"/>
    <dgm:cxn modelId="{A163D46E-197B-4CF2-90FC-273195CCFB5B}" type="presOf" srcId="{04E13FE6-27C7-4E7D-8E1F-098A1E1B7BAF}" destId="{C31A92D4-6816-4D68-8CC7-5C8A16C153F8}" srcOrd="0" destOrd="0" presId="urn:microsoft.com/office/officeart/2005/8/layout/list1"/>
    <dgm:cxn modelId="{7CA2BC85-0410-4888-9704-5487DCD81306}" srcId="{004C8551-2CCB-4D29-AD4C-F3FC555B14E5}" destId="{04E13FE6-27C7-4E7D-8E1F-098A1E1B7BAF}" srcOrd="0" destOrd="0" parTransId="{149BD21D-66B6-4FCD-A26D-30E17ED386B1}" sibTransId="{286856FA-D748-42D2-BBF3-4FEBFB8EDF52}"/>
    <dgm:cxn modelId="{0AF1E88D-792F-4895-9F01-2B19947F0C47}" srcId="{E18F0AFC-20BF-4851-B216-FF8D780A59DD}" destId="{004C8551-2CCB-4D29-AD4C-F3FC555B14E5}" srcOrd="0" destOrd="0" parTransId="{C2C332ED-D250-46A5-B17E-0293EF0F950C}" sibTransId="{DC190D36-372D-4A4A-8D0E-D6A180B1FF7C}"/>
    <dgm:cxn modelId="{AA1773AE-6823-4753-B959-AC8A3CE26A4B}" type="presOf" srcId="{098D3A6F-FB61-4A27-89B2-DB57403F4E6D}" destId="{C948557E-B4AD-42E3-A216-4576A9F10E4B}" srcOrd="0" destOrd="0" presId="urn:microsoft.com/office/officeart/2005/8/layout/list1"/>
    <dgm:cxn modelId="{82F4F5B6-5B41-4215-AA83-2E743C5FC182}" type="presOf" srcId="{40DD4E0E-73F3-4E96-AF82-B802C3622C19}" destId="{4920981E-A206-478B-B0C8-29A279EEFB99}" srcOrd="0" destOrd="0" presId="urn:microsoft.com/office/officeart/2005/8/layout/list1"/>
    <dgm:cxn modelId="{B967CABA-3699-4AD8-9CDA-245D10DD51C9}" type="presOf" srcId="{D3856466-0C23-4E5E-860F-3FD55A130698}" destId="{EC89D90C-EAA2-4978-962F-7B7D431B9264}" srcOrd="0" destOrd="0" presId="urn:microsoft.com/office/officeart/2005/8/layout/list1"/>
    <dgm:cxn modelId="{842118CD-3942-4E5B-9587-D6DAF52D9B66}" srcId="{E18F0AFC-20BF-4851-B216-FF8D780A59DD}" destId="{D3856466-0C23-4E5E-860F-3FD55A130698}" srcOrd="1" destOrd="0" parTransId="{6BA8ABCF-75B7-456F-A00C-EB59D39F7BFC}" sibTransId="{DB19A026-D559-48D5-8C36-8A51106F2C35}"/>
    <dgm:cxn modelId="{47FF08D3-542C-425F-80CD-453B70781B04}" srcId="{E18F0AFC-20BF-4851-B216-FF8D780A59DD}" destId="{75B85CD8-8C9A-4EA3-9AF0-23A73E49FA95}" srcOrd="2" destOrd="0" parTransId="{038629C2-04C4-4D39-9A81-86DBDE739CED}" sibTransId="{F6F32E0D-3C08-4341-9888-44D304AFD07E}"/>
    <dgm:cxn modelId="{5A4A8DD4-4CC9-4E74-918D-9DEB293D991C}" type="presOf" srcId="{75B85CD8-8C9A-4EA3-9AF0-23A73E49FA95}" destId="{8ADAB3E2-74EB-47EB-BF09-5E1C4A851565}" srcOrd="0" destOrd="0" presId="urn:microsoft.com/office/officeart/2005/8/layout/list1"/>
    <dgm:cxn modelId="{E112D7E2-7107-49D3-98E7-76D6C92D3A7C}" srcId="{004C8551-2CCB-4D29-AD4C-F3FC555B14E5}" destId="{28E63DA8-88C9-4890-A897-3C126657B09B}" srcOrd="1" destOrd="0" parTransId="{DE2875E1-936A-43C7-8B2A-AB2881635850}" sibTransId="{DBCE050A-A56F-4C0A-AB28-EBC91C0C47AB}"/>
    <dgm:cxn modelId="{6BF35BEF-8992-4880-95AE-4343C83B6BF2}" srcId="{75B85CD8-8C9A-4EA3-9AF0-23A73E49FA95}" destId="{40DD4E0E-73F3-4E96-AF82-B802C3622C19}" srcOrd="0" destOrd="0" parTransId="{2EF849FB-7944-4F7B-B9C3-34C6939056E4}" sibTransId="{D6D36CC8-A28B-4AFC-8CC4-2662F737E156}"/>
    <dgm:cxn modelId="{3B392B63-152F-4FAF-920B-DA10FCC74229}" type="presParOf" srcId="{D622596C-5BA3-4E25-BB9E-735FFD93F7FF}" destId="{6384CBE6-39E6-441C-ABBB-29E5CB1504E9}" srcOrd="0" destOrd="0" presId="urn:microsoft.com/office/officeart/2005/8/layout/list1"/>
    <dgm:cxn modelId="{6E1E81E7-94BA-4560-95B3-0484B73975D1}" type="presParOf" srcId="{6384CBE6-39E6-441C-ABBB-29E5CB1504E9}" destId="{28B919F5-4000-4FB4-B2E6-851F8B71B30B}" srcOrd="0" destOrd="0" presId="urn:microsoft.com/office/officeart/2005/8/layout/list1"/>
    <dgm:cxn modelId="{F5BDD804-C07B-484F-B721-235D952BBA76}" type="presParOf" srcId="{6384CBE6-39E6-441C-ABBB-29E5CB1504E9}" destId="{4B5681F6-0680-47B1-88C8-B838A3B5DF82}" srcOrd="1" destOrd="0" presId="urn:microsoft.com/office/officeart/2005/8/layout/list1"/>
    <dgm:cxn modelId="{ECCB0B86-8FF6-4EB4-80FB-6C8015ADEC9B}" type="presParOf" srcId="{D622596C-5BA3-4E25-BB9E-735FFD93F7FF}" destId="{EB32D867-729C-472E-8242-C922BA948605}" srcOrd="1" destOrd="0" presId="urn:microsoft.com/office/officeart/2005/8/layout/list1"/>
    <dgm:cxn modelId="{62DEE5EF-AA11-42B8-8E6E-DD4D47E128CC}" type="presParOf" srcId="{D622596C-5BA3-4E25-BB9E-735FFD93F7FF}" destId="{C31A92D4-6816-4D68-8CC7-5C8A16C153F8}" srcOrd="2" destOrd="0" presId="urn:microsoft.com/office/officeart/2005/8/layout/list1"/>
    <dgm:cxn modelId="{696D41E6-56AA-45CF-8A27-F38A131FE999}" type="presParOf" srcId="{D622596C-5BA3-4E25-BB9E-735FFD93F7FF}" destId="{3A0652C0-3DCF-4E8C-9B48-5B3D6FFD11F7}" srcOrd="3" destOrd="0" presId="urn:microsoft.com/office/officeart/2005/8/layout/list1"/>
    <dgm:cxn modelId="{E4211D22-A041-4AAE-A9BD-1927DC059219}" type="presParOf" srcId="{D622596C-5BA3-4E25-BB9E-735FFD93F7FF}" destId="{987DADD3-F1CE-4A40-A2E0-021F90D32B11}" srcOrd="4" destOrd="0" presId="urn:microsoft.com/office/officeart/2005/8/layout/list1"/>
    <dgm:cxn modelId="{EA8D4801-0810-461F-998D-B56D75A0D2FD}" type="presParOf" srcId="{987DADD3-F1CE-4A40-A2E0-021F90D32B11}" destId="{EC89D90C-EAA2-4978-962F-7B7D431B9264}" srcOrd="0" destOrd="0" presId="urn:microsoft.com/office/officeart/2005/8/layout/list1"/>
    <dgm:cxn modelId="{CD18A21A-4904-4C5F-A742-3894F7578CDA}" type="presParOf" srcId="{987DADD3-F1CE-4A40-A2E0-021F90D32B11}" destId="{1F082ED3-8419-4886-8449-B9273BF83254}" srcOrd="1" destOrd="0" presId="urn:microsoft.com/office/officeart/2005/8/layout/list1"/>
    <dgm:cxn modelId="{31D76575-973C-4077-B186-CD0828E62D84}" type="presParOf" srcId="{D622596C-5BA3-4E25-BB9E-735FFD93F7FF}" destId="{B4F06A33-7100-495E-9208-48A4652865C2}" srcOrd="5" destOrd="0" presId="urn:microsoft.com/office/officeart/2005/8/layout/list1"/>
    <dgm:cxn modelId="{F40BE2A7-0DC4-4F4D-B476-90A0D3E62FCE}" type="presParOf" srcId="{D622596C-5BA3-4E25-BB9E-735FFD93F7FF}" destId="{C948557E-B4AD-42E3-A216-4576A9F10E4B}" srcOrd="6" destOrd="0" presId="urn:microsoft.com/office/officeart/2005/8/layout/list1"/>
    <dgm:cxn modelId="{49E7EC78-063A-4982-8081-DFAF957A1B90}" type="presParOf" srcId="{D622596C-5BA3-4E25-BB9E-735FFD93F7FF}" destId="{B0EAF2C3-46E5-40BC-B6B1-57AB2B51D22B}" srcOrd="7" destOrd="0" presId="urn:microsoft.com/office/officeart/2005/8/layout/list1"/>
    <dgm:cxn modelId="{CCA589A9-22DE-45AD-BCA0-9B45B3379190}" type="presParOf" srcId="{D622596C-5BA3-4E25-BB9E-735FFD93F7FF}" destId="{82F1DA3D-B91C-4B0B-8517-5A60F3F8017A}" srcOrd="8" destOrd="0" presId="urn:microsoft.com/office/officeart/2005/8/layout/list1"/>
    <dgm:cxn modelId="{5D553468-78EE-4D08-AE38-8BCB18F3B71B}" type="presParOf" srcId="{82F1DA3D-B91C-4B0B-8517-5A60F3F8017A}" destId="{8ADAB3E2-74EB-47EB-BF09-5E1C4A851565}" srcOrd="0" destOrd="0" presId="urn:microsoft.com/office/officeart/2005/8/layout/list1"/>
    <dgm:cxn modelId="{941F8D36-C800-476D-9E0E-5843DA3D80E5}" type="presParOf" srcId="{82F1DA3D-B91C-4B0B-8517-5A60F3F8017A}" destId="{3A0CDB6E-EE1D-4252-BF1A-FE2ED4224850}" srcOrd="1" destOrd="0" presId="urn:microsoft.com/office/officeart/2005/8/layout/list1"/>
    <dgm:cxn modelId="{4E6D9869-92CF-435F-AE96-6ABD79D100DB}" type="presParOf" srcId="{D622596C-5BA3-4E25-BB9E-735FFD93F7FF}" destId="{9BFD9161-DFC0-4A82-9961-8D80697FE2F7}" srcOrd="9" destOrd="0" presId="urn:microsoft.com/office/officeart/2005/8/layout/list1"/>
    <dgm:cxn modelId="{ED0BFA22-B3A3-4F23-AF66-38C87D63985F}" type="presParOf" srcId="{D622596C-5BA3-4E25-BB9E-735FFD93F7FF}" destId="{4920981E-A206-478B-B0C8-29A279EEFB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B22DD1-CE65-4502-8F29-0F98B0EEED9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E60A95-89F7-4D41-A26A-994F5FE3D644}">
      <dgm:prSet/>
      <dgm:spPr/>
      <dgm:t>
        <a:bodyPr/>
        <a:lstStyle/>
        <a:p>
          <a:pPr>
            <a:defRPr b="1"/>
          </a:pPr>
          <a:r>
            <a:rPr lang="en-US"/>
            <a:t>Negative reinforcement (removal of negative experience/helping escape distress)</a:t>
          </a:r>
        </a:p>
      </dgm:t>
    </dgm:pt>
    <dgm:pt modelId="{691F39BE-C292-482C-B205-22724D7F0478}" type="parTrans" cxnId="{C0CF0142-D377-472D-AFEE-CE32B0AE0352}">
      <dgm:prSet/>
      <dgm:spPr/>
      <dgm:t>
        <a:bodyPr/>
        <a:lstStyle/>
        <a:p>
          <a:endParaRPr lang="en-US"/>
        </a:p>
      </dgm:t>
    </dgm:pt>
    <dgm:pt modelId="{FBCF4A4B-1DE3-4DCF-99EE-05BA40602A1D}" type="sibTrans" cxnId="{C0CF0142-D377-472D-AFEE-CE32B0AE0352}">
      <dgm:prSet/>
      <dgm:spPr/>
      <dgm:t>
        <a:bodyPr/>
        <a:lstStyle/>
        <a:p>
          <a:endParaRPr lang="en-US"/>
        </a:p>
      </dgm:t>
    </dgm:pt>
    <dgm:pt modelId="{BCB8D11B-6FA7-4210-9A5A-14903BF6FC47}">
      <dgm:prSet/>
      <dgm:spPr/>
      <dgm:t>
        <a:bodyPr/>
        <a:lstStyle/>
        <a:p>
          <a:r>
            <a:rPr lang="en-US"/>
            <a:t>Involves no pleasure</a:t>
          </a:r>
        </a:p>
      </dgm:t>
    </dgm:pt>
    <dgm:pt modelId="{F1D58272-DF95-4E4D-8909-524C4D7BB044}" type="parTrans" cxnId="{0D9D8558-45E2-4025-94B6-5B9E69E30BDB}">
      <dgm:prSet/>
      <dgm:spPr/>
      <dgm:t>
        <a:bodyPr/>
        <a:lstStyle/>
        <a:p>
          <a:endParaRPr lang="en-US"/>
        </a:p>
      </dgm:t>
    </dgm:pt>
    <dgm:pt modelId="{48BA19F7-DC7E-47DF-B00C-08B91AEC8723}" type="sibTrans" cxnId="{0D9D8558-45E2-4025-94B6-5B9E69E30BDB}">
      <dgm:prSet/>
      <dgm:spPr/>
      <dgm:t>
        <a:bodyPr/>
        <a:lstStyle/>
        <a:p>
          <a:endParaRPr lang="en-US"/>
        </a:p>
      </dgm:t>
    </dgm:pt>
    <dgm:pt modelId="{EA80002A-957C-478F-AA73-5FF13CC2EB96}">
      <dgm:prSet/>
      <dgm:spPr/>
      <dgm:t>
        <a:bodyPr/>
        <a:lstStyle/>
        <a:p>
          <a:r>
            <a:rPr lang="en-US"/>
            <a:t>Ego-dystonic</a:t>
          </a:r>
        </a:p>
      </dgm:t>
    </dgm:pt>
    <dgm:pt modelId="{704C65CA-4FA6-4DC5-BF4D-369CB5DA2B37}" type="parTrans" cxnId="{D298C243-2E92-4F23-8D9D-A17EAF1E8142}">
      <dgm:prSet/>
      <dgm:spPr/>
      <dgm:t>
        <a:bodyPr/>
        <a:lstStyle/>
        <a:p>
          <a:endParaRPr lang="en-US"/>
        </a:p>
      </dgm:t>
    </dgm:pt>
    <dgm:pt modelId="{338F5281-D082-4C55-879A-88C0CABA9E8E}" type="sibTrans" cxnId="{D298C243-2E92-4F23-8D9D-A17EAF1E8142}">
      <dgm:prSet/>
      <dgm:spPr/>
      <dgm:t>
        <a:bodyPr/>
        <a:lstStyle/>
        <a:p>
          <a:endParaRPr lang="en-US"/>
        </a:p>
      </dgm:t>
    </dgm:pt>
    <dgm:pt modelId="{19D73AA7-5115-44A9-8CE0-B0BCFFC08CC6}">
      <dgm:prSet/>
      <dgm:spPr/>
      <dgm:t>
        <a:bodyPr/>
        <a:lstStyle/>
        <a:p>
          <a:pPr>
            <a:defRPr b="1"/>
          </a:pPr>
          <a:r>
            <a:rPr lang="en-US" dirty="0"/>
            <a:t>Types: Behavioral and Mental</a:t>
          </a:r>
        </a:p>
      </dgm:t>
    </dgm:pt>
    <dgm:pt modelId="{266E3A84-2BFD-4607-B0EA-47B6C274A6F8}" type="parTrans" cxnId="{84C31E74-83AC-417D-AF69-FFFD806F260D}">
      <dgm:prSet/>
      <dgm:spPr/>
      <dgm:t>
        <a:bodyPr/>
        <a:lstStyle/>
        <a:p>
          <a:endParaRPr lang="en-US"/>
        </a:p>
      </dgm:t>
    </dgm:pt>
    <dgm:pt modelId="{2B5BE283-C5E3-4926-A4F1-C2ADDEECF896}" type="sibTrans" cxnId="{84C31E74-83AC-417D-AF69-FFFD806F260D}">
      <dgm:prSet/>
      <dgm:spPr/>
      <dgm:t>
        <a:bodyPr/>
        <a:lstStyle/>
        <a:p>
          <a:endParaRPr lang="en-US"/>
        </a:p>
      </dgm:t>
    </dgm:pt>
    <dgm:pt modelId="{A7FBA0DC-24BF-4E54-9BB7-5FE3B6DB531A}" type="pres">
      <dgm:prSet presAssocID="{8AB22DD1-CE65-4502-8F29-0F98B0EEED9F}" presName="root" presStyleCnt="0">
        <dgm:presLayoutVars>
          <dgm:dir/>
          <dgm:resizeHandles val="exact"/>
        </dgm:presLayoutVars>
      </dgm:prSet>
      <dgm:spPr/>
    </dgm:pt>
    <dgm:pt modelId="{0C3690BE-C67C-4709-9E7E-6963213F7644}" type="pres">
      <dgm:prSet presAssocID="{E7E60A95-89F7-4D41-A26A-994F5FE3D644}" presName="compNode" presStyleCnt="0"/>
      <dgm:spPr/>
    </dgm:pt>
    <dgm:pt modelId="{B00730C2-D82A-4B26-B188-41FD75D5C91C}" type="pres">
      <dgm:prSet presAssocID="{E7E60A95-89F7-4D41-A26A-994F5FE3D6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F14F0762-A3A3-4588-86FD-2DF786034D59}" type="pres">
      <dgm:prSet presAssocID="{E7E60A95-89F7-4D41-A26A-994F5FE3D644}" presName="iconSpace" presStyleCnt="0"/>
      <dgm:spPr/>
    </dgm:pt>
    <dgm:pt modelId="{D485DCDD-85BD-47C3-AA95-575D2DEF12C9}" type="pres">
      <dgm:prSet presAssocID="{E7E60A95-89F7-4D41-A26A-994F5FE3D644}" presName="parTx" presStyleLbl="revTx" presStyleIdx="0" presStyleCnt="4">
        <dgm:presLayoutVars>
          <dgm:chMax val="0"/>
          <dgm:chPref val="0"/>
        </dgm:presLayoutVars>
      </dgm:prSet>
      <dgm:spPr/>
    </dgm:pt>
    <dgm:pt modelId="{4BF6616B-23A5-48B9-A052-9B5FCAB4B345}" type="pres">
      <dgm:prSet presAssocID="{E7E60A95-89F7-4D41-A26A-994F5FE3D644}" presName="txSpace" presStyleCnt="0"/>
      <dgm:spPr/>
    </dgm:pt>
    <dgm:pt modelId="{F6BE2FA0-E254-4A84-9F82-647458FD035D}" type="pres">
      <dgm:prSet presAssocID="{E7E60A95-89F7-4D41-A26A-994F5FE3D644}" presName="desTx" presStyleLbl="revTx" presStyleIdx="1" presStyleCnt="4">
        <dgm:presLayoutVars/>
      </dgm:prSet>
      <dgm:spPr/>
    </dgm:pt>
    <dgm:pt modelId="{E1E614CB-3F42-42AE-9465-714C959E5DE9}" type="pres">
      <dgm:prSet presAssocID="{FBCF4A4B-1DE3-4DCF-99EE-05BA40602A1D}" presName="sibTrans" presStyleCnt="0"/>
      <dgm:spPr/>
    </dgm:pt>
    <dgm:pt modelId="{775083E1-2608-4861-895B-2A495DB86468}" type="pres">
      <dgm:prSet presAssocID="{19D73AA7-5115-44A9-8CE0-B0BCFFC08CC6}" presName="compNode" presStyleCnt="0"/>
      <dgm:spPr/>
    </dgm:pt>
    <dgm:pt modelId="{E5974E9C-7E4D-452D-AAA0-08A28F2EA668}" type="pres">
      <dgm:prSet presAssocID="{19D73AA7-5115-44A9-8CE0-B0BCFFC08C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C597AC3-C825-4FF8-9F46-2337D3E2EC3C}" type="pres">
      <dgm:prSet presAssocID="{19D73AA7-5115-44A9-8CE0-B0BCFFC08CC6}" presName="iconSpace" presStyleCnt="0"/>
      <dgm:spPr/>
    </dgm:pt>
    <dgm:pt modelId="{B8835917-A7C2-4BBD-AE9F-0F0904A53556}" type="pres">
      <dgm:prSet presAssocID="{19D73AA7-5115-44A9-8CE0-B0BCFFC08CC6}" presName="parTx" presStyleLbl="revTx" presStyleIdx="2" presStyleCnt="4">
        <dgm:presLayoutVars>
          <dgm:chMax val="0"/>
          <dgm:chPref val="0"/>
        </dgm:presLayoutVars>
      </dgm:prSet>
      <dgm:spPr/>
    </dgm:pt>
    <dgm:pt modelId="{4A6870D6-0BF5-40E2-A63A-3898FB21FB90}" type="pres">
      <dgm:prSet presAssocID="{19D73AA7-5115-44A9-8CE0-B0BCFFC08CC6}" presName="txSpace" presStyleCnt="0"/>
      <dgm:spPr/>
    </dgm:pt>
    <dgm:pt modelId="{7119C801-33C3-42C6-A493-D6FFD47753E5}" type="pres">
      <dgm:prSet presAssocID="{19D73AA7-5115-44A9-8CE0-B0BCFFC08CC6}" presName="desTx" presStyleLbl="revTx" presStyleIdx="3" presStyleCnt="4">
        <dgm:presLayoutVars/>
      </dgm:prSet>
      <dgm:spPr/>
    </dgm:pt>
  </dgm:ptLst>
  <dgm:cxnLst>
    <dgm:cxn modelId="{87628A18-1334-4565-AC0B-7EABE0B65672}" type="presOf" srcId="{19D73AA7-5115-44A9-8CE0-B0BCFFC08CC6}" destId="{B8835917-A7C2-4BBD-AE9F-0F0904A53556}" srcOrd="0" destOrd="0" presId="urn:microsoft.com/office/officeart/2018/5/layout/CenteredIconLabelDescriptionList"/>
    <dgm:cxn modelId="{C0CF0142-D377-472D-AFEE-CE32B0AE0352}" srcId="{8AB22DD1-CE65-4502-8F29-0F98B0EEED9F}" destId="{E7E60A95-89F7-4D41-A26A-994F5FE3D644}" srcOrd="0" destOrd="0" parTransId="{691F39BE-C292-482C-B205-22724D7F0478}" sibTransId="{FBCF4A4B-1DE3-4DCF-99EE-05BA40602A1D}"/>
    <dgm:cxn modelId="{D298C243-2E92-4F23-8D9D-A17EAF1E8142}" srcId="{E7E60A95-89F7-4D41-A26A-994F5FE3D644}" destId="{EA80002A-957C-478F-AA73-5FF13CC2EB96}" srcOrd="1" destOrd="0" parTransId="{704C65CA-4FA6-4DC5-BF4D-369CB5DA2B37}" sibTransId="{338F5281-D082-4C55-879A-88C0CABA9E8E}"/>
    <dgm:cxn modelId="{84C31E74-83AC-417D-AF69-FFFD806F260D}" srcId="{8AB22DD1-CE65-4502-8F29-0F98B0EEED9F}" destId="{19D73AA7-5115-44A9-8CE0-B0BCFFC08CC6}" srcOrd="1" destOrd="0" parTransId="{266E3A84-2BFD-4607-B0EA-47B6C274A6F8}" sibTransId="{2B5BE283-C5E3-4926-A4F1-C2ADDEECF896}"/>
    <dgm:cxn modelId="{0ACCFC74-D88C-444F-803B-7A459049D9F2}" type="presOf" srcId="{BCB8D11B-6FA7-4210-9A5A-14903BF6FC47}" destId="{F6BE2FA0-E254-4A84-9F82-647458FD035D}" srcOrd="0" destOrd="0" presId="urn:microsoft.com/office/officeart/2018/5/layout/CenteredIconLabelDescriptionList"/>
    <dgm:cxn modelId="{0AF7E577-A23C-495B-A7FF-EEE18C978814}" type="presOf" srcId="{EA80002A-957C-478F-AA73-5FF13CC2EB96}" destId="{F6BE2FA0-E254-4A84-9F82-647458FD035D}" srcOrd="0" destOrd="1" presId="urn:microsoft.com/office/officeart/2018/5/layout/CenteredIconLabelDescriptionList"/>
    <dgm:cxn modelId="{0D9D8558-45E2-4025-94B6-5B9E69E30BDB}" srcId="{E7E60A95-89F7-4D41-A26A-994F5FE3D644}" destId="{BCB8D11B-6FA7-4210-9A5A-14903BF6FC47}" srcOrd="0" destOrd="0" parTransId="{F1D58272-DF95-4E4D-8909-524C4D7BB044}" sibTransId="{48BA19F7-DC7E-47DF-B00C-08B91AEC8723}"/>
    <dgm:cxn modelId="{C83CD2B9-92DF-4789-B06A-30F88CFBD5A1}" type="presOf" srcId="{E7E60A95-89F7-4D41-A26A-994F5FE3D644}" destId="{D485DCDD-85BD-47C3-AA95-575D2DEF12C9}" srcOrd="0" destOrd="0" presId="urn:microsoft.com/office/officeart/2018/5/layout/CenteredIconLabelDescriptionList"/>
    <dgm:cxn modelId="{242989F6-9748-4D68-A054-319217C67841}" type="presOf" srcId="{8AB22DD1-CE65-4502-8F29-0F98B0EEED9F}" destId="{A7FBA0DC-24BF-4E54-9BB7-5FE3B6DB531A}" srcOrd="0" destOrd="0" presId="urn:microsoft.com/office/officeart/2018/5/layout/CenteredIconLabelDescriptionList"/>
    <dgm:cxn modelId="{C42994A1-11C9-4690-A582-3F3E3660BCC1}" type="presParOf" srcId="{A7FBA0DC-24BF-4E54-9BB7-5FE3B6DB531A}" destId="{0C3690BE-C67C-4709-9E7E-6963213F7644}" srcOrd="0" destOrd="0" presId="urn:microsoft.com/office/officeart/2018/5/layout/CenteredIconLabelDescriptionList"/>
    <dgm:cxn modelId="{7F00E7DC-9188-47D4-99A9-C366B2ABC128}" type="presParOf" srcId="{0C3690BE-C67C-4709-9E7E-6963213F7644}" destId="{B00730C2-D82A-4B26-B188-41FD75D5C91C}" srcOrd="0" destOrd="0" presId="urn:microsoft.com/office/officeart/2018/5/layout/CenteredIconLabelDescriptionList"/>
    <dgm:cxn modelId="{D912F24E-FC8E-4366-A8F8-CB12A4B24EF3}" type="presParOf" srcId="{0C3690BE-C67C-4709-9E7E-6963213F7644}" destId="{F14F0762-A3A3-4588-86FD-2DF786034D59}" srcOrd="1" destOrd="0" presId="urn:microsoft.com/office/officeart/2018/5/layout/CenteredIconLabelDescriptionList"/>
    <dgm:cxn modelId="{D24C3789-3081-48C1-88B8-91E7A5FAA637}" type="presParOf" srcId="{0C3690BE-C67C-4709-9E7E-6963213F7644}" destId="{D485DCDD-85BD-47C3-AA95-575D2DEF12C9}" srcOrd="2" destOrd="0" presId="urn:microsoft.com/office/officeart/2018/5/layout/CenteredIconLabelDescriptionList"/>
    <dgm:cxn modelId="{12A1CE1D-FA76-40C7-8DAB-6FC5137809A3}" type="presParOf" srcId="{0C3690BE-C67C-4709-9E7E-6963213F7644}" destId="{4BF6616B-23A5-48B9-A052-9B5FCAB4B345}" srcOrd="3" destOrd="0" presId="urn:microsoft.com/office/officeart/2018/5/layout/CenteredIconLabelDescriptionList"/>
    <dgm:cxn modelId="{B5CD6EC3-6E03-4F2E-BBC2-DEB3CAEAC551}" type="presParOf" srcId="{0C3690BE-C67C-4709-9E7E-6963213F7644}" destId="{F6BE2FA0-E254-4A84-9F82-647458FD035D}" srcOrd="4" destOrd="0" presId="urn:microsoft.com/office/officeart/2018/5/layout/CenteredIconLabelDescriptionList"/>
    <dgm:cxn modelId="{83ABF708-7BA3-46A5-BB84-434E79BF29B3}" type="presParOf" srcId="{A7FBA0DC-24BF-4E54-9BB7-5FE3B6DB531A}" destId="{E1E614CB-3F42-42AE-9465-714C959E5DE9}" srcOrd="1" destOrd="0" presId="urn:microsoft.com/office/officeart/2018/5/layout/CenteredIconLabelDescriptionList"/>
    <dgm:cxn modelId="{5DE40BF7-ED2E-4CB3-A273-29C87E5A4ACF}" type="presParOf" srcId="{A7FBA0DC-24BF-4E54-9BB7-5FE3B6DB531A}" destId="{775083E1-2608-4861-895B-2A495DB86468}" srcOrd="2" destOrd="0" presId="urn:microsoft.com/office/officeart/2018/5/layout/CenteredIconLabelDescriptionList"/>
    <dgm:cxn modelId="{DE80B666-F485-4059-80AB-2FE411F8C00D}" type="presParOf" srcId="{775083E1-2608-4861-895B-2A495DB86468}" destId="{E5974E9C-7E4D-452D-AAA0-08A28F2EA668}" srcOrd="0" destOrd="0" presId="urn:microsoft.com/office/officeart/2018/5/layout/CenteredIconLabelDescriptionList"/>
    <dgm:cxn modelId="{BC8B7A75-992F-4029-800C-5C16E008BC5C}" type="presParOf" srcId="{775083E1-2608-4861-895B-2A495DB86468}" destId="{FC597AC3-C825-4FF8-9F46-2337D3E2EC3C}" srcOrd="1" destOrd="0" presId="urn:microsoft.com/office/officeart/2018/5/layout/CenteredIconLabelDescriptionList"/>
    <dgm:cxn modelId="{E2A33714-CF32-4939-BD1F-EFDFB12F5D12}" type="presParOf" srcId="{775083E1-2608-4861-895B-2A495DB86468}" destId="{B8835917-A7C2-4BBD-AE9F-0F0904A53556}" srcOrd="2" destOrd="0" presId="urn:microsoft.com/office/officeart/2018/5/layout/CenteredIconLabelDescriptionList"/>
    <dgm:cxn modelId="{80A87D3B-77F4-4DB8-B6A9-2EE411E547B4}" type="presParOf" srcId="{775083E1-2608-4861-895B-2A495DB86468}" destId="{4A6870D6-0BF5-40E2-A63A-3898FB21FB90}" srcOrd="3" destOrd="0" presId="urn:microsoft.com/office/officeart/2018/5/layout/CenteredIconLabelDescriptionList"/>
    <dgm:cxn modelId="{058FC3D3-6644-42A2-BB10-3B8E84DD723C}" type="presParOf" srcId="{775083E1-2608-4861-895B-2A495DB86468}" destId="{7119C801-33C3-42C6-A493-D6FFD47753E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FD6F24-3E9B-4BF9-B660-F866B682DE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66919EE-E32C-4D26-B01D-D98EFA39CF29}">
      <dgm:prSet/>
      <dgm:spPr/>
      <dgm:t>
        <a:bodyPr/>
        <a:lstStyle/>
        <a:p>
          <a:r>
            <a:rPr lang="en-US"/>
            <a:t>Washing</a:t>
          </a:r>
        </a:p>
      </dgm:t>
    </dgm:pt>
    <dgm:pt modelId="{5CAB483E-C122-4FA0-9E9D-52D40C6CB6BB}" type="parTrans" cxnId="{0E0370A3-064B-4E92-9798-00DEBE710524}">
      <dgm:prSet/>
      <dgm:spPr/>
      <dgm:t>
        <a:bodyPr/>
        <a:lstStyle/>
        <a:p>
          <a:endParaRPr lang="en-US"/>
        </a:p>
      </dgm:t>
    </dgm:pt>
    <dgm:pt modelId="{D401E4E6-BF56-4214-B810-1448F1FCBB9F}" type="sibTrans" cxnId="{0E0370A3-064B-4E92-9798-00DEBE710524}">
      <dgm:prSet/>
      <dgm:spPr/>
      <dgm:t>
        <a:bodyPr/>
        <a:lstStyle/>
        <a:p>
          <a:endParaRPr lang="en-US"/>
        </a:p>
      </dgm:t>
    </dgm:pt>
    <dgm:pt modelId="{D337E249-DEE4-4F80-A116-55CC290A0BD3}">
      <dgm:prSet/>
      <dgm:spPr/>
      <dgm:t>
        <a:bodyPr/>
        <a:lstStyle/>
        <a:p>
          <a:r>
            <a:rPr lang="en-US"/>
            <a:t>Checking</a:t>
          </a:r>
        </a:p>
      </dgm:t>
    </dgm:pt>
    <dgm:pt modelId="{1B2B5947-81C7-4D2B-87F3-7EE225DD8F9B}" type="parTrans" cxnId="{BFD96E55-BB9C-4B58-8024-2D4EB95CDD62}">
      <dgm:prSet/>
      <dgm:spPr/>
      <dgm:t>
        <a:bodyPr/>
        <a:lstStyle/>
        <a:p>
          <a:endParaRPr lang="en-US"/>
        </a:p>
      </dgm:t>
    </dgm:pt>
    <dgm:pt modelId="{976C7B20-85C0-4262-BFD6-F51B48000290}" type="sibTrans" cxnId="{BFD96E55-BB9C-4B58-8024-2D4EB95CDD62}">
      <dgm:prSet/>
      <dgm:spPr/>
      <dgm:t>
        <a:bodyPr/>
        <a:lstStyle/>
        <a:p>
          <a:endParaRPr lang="en-US"/>
        </a:p>
      </dgm:t>
    </dgm:pt>
    <dgm:pt modelId="{450CA40A-1594-47FE-B42E-4161906A4AE4}">
      <dgm:prSet/>
      <dgm:spPr/>
      <dgm:t>
        <a:bodyPr/>
        <a:lstStyle/>
        <a:p>
          <a:r>
            <a:rPr lang="en-US"/>
            <a:t>Reassurance-seeking</a:t>
          </a:r>
        </a:p>
      </dgm:t>
    </dgm:pt>
    <dgm:pt modelId="{49C7CB44-D40A-49E5-B540-8AEFDB176D5B}" type="parTrans" cxnId="{488B927D-ED4C-43FE-9141-9DF84861578C}">
      <dgm:prSet/>
      <dgm:spPr/>
      <dgm:t>
        <a:bodyPr/>
        <a:lstStyle/>
        <a:p>
          <a:endParaRPr lang="en-US"/>
        </a:p>
      </dgm:t>
    </dgm:pt>
    <dgm:pt modelId="{AB872315-6EB9-4D49-B8EC-CE0130721449}" type="sibTrans" cxnId="{488B927D-ED4C-43FE-9141-9DF84861578C}">
      <dgm:prSet/>
      <dgm:spPr/>
      <dgm:t>
        <a:bodyPr/>
        <a:lstStyle/>
        <a:p>
          <a:endParaRPr lang="en-US"/>
        </a:p>
      </dgm:t>
    </dgm:pt>
    <dgm:pt modelId="{80B43713-3C09-46C5-AEB5-EBBAA8E3467F}">
      <dgm:prSet/>
      <dgm:spPr/>
      <dgm:t>
        <a:bodyPr/>
        <a:lstStyle/>
        <a:p>
          <a:r>
            <a:rPr lang="en-US"/>
            <a:t>Repeating</a:t>
          </a:r>
        </a:p>
      </dgm:t>
    </dgm:pt>
    <dgm:pt modelId="{04328D1B-EC35-415F-9017-AC392FCA530D}" type="parTrans" cxnId="{C20C4800-1767-458A-8CDE-B7B1F5B2B1A5}">
      <dgm:prSet/>
      <dgm:spPr/>
      <dgm:t>
        <a:bodyPr/>
        <a:lstStyle/>
        <a:p>
          <a:endParaRPr lang="en-US"/>
        </a:p>
      </dgm:t>
    </dgm:pt>
    <dgm:pt modelId="{BA3879C1-F18B-4FFB-87EC-C7250957B8BF}" type="sibTrans" cxnId="{C20C4800-1767-458A-8CDE-B7B1F5B2B1A5}">
      <dgm:prSet/>
      <dgm:spPr/>
      <dgm:t>
        <a:bodyPr/>
        <a:lstStyle/>
        <a:p>
          <a:endParaRPr lang="en-US"/>
        </a:p>
      </dgm:t>
    </dgm:pt>
    <dgm:pt modelId="{D070D9E4-EC8F-4E13-AF39-6FD18B868D09}">
      <dgm:prSet/>
      <dgm:spPr/>
      <dgm:t>
        <a:bodyPr/>
        <a:lstStyle/>
        <a:p>
          <a:r>
            <a:rPr lang="en-US"/>
            <a:t>Straightening</a:t>
          </a:r>
        </a:p>
      </dgm:t>
    </dgm:pt>
    <dgm:pt modelId="{B4AA1772-5828-4698-89F3-F3E6F4CAB667}" type="parTrans" cxnId="{E03FAFF4-71EB-425D-A10C-DE8B2C7F054C}">
      <dgm:prSet/>
      <dgm:spPr/>
      <dgm:t>
        <a:bodyPr/>
        <a:lstStyle/>
        <a:p>
          <a:endParaRPr lang="en-US"/>
        </a:p>
      </dgm:t>
    </dgm:pt>
    <dgm:pt modelId="{6764F456-43AC-4A7E-986D-E2A9ACD46257}" type="sibTrans" cxnId="{E03FAFF4-71EB-425D-A10C-DE8B2C7F054C}">
      <dgm:prSet/>
      <dgm:spPr/>
      <dgm:t>
        <a:bodyPr/>
        <a:lstStyle/>
        <a:p>
          <a:endParaRPr lang="en-US"/>
        </a:p>
      </dgm:t>
    </dgm:pt>
    <dgm:pt modelId="{A84FADFB-D204-48A2-BD33-5CBFDB9410DA}">
      <dgm:prSet/>
      <dgm:spPr/>
      <dgm:t>
        <a:bodyPr/>
        <a:lstStyle/>
        <a:p>
          <a:r>
            <a:rPr lang="en-US"/>
            <a:t>Organizing</a:t>
          </a:r>
        </a:p>
      </dgm:t>
    </dgm:pt>
    <dgm:pt modelId="{CB8C85F5-BF3F-4F4E-8DB0-DBB78A62ABB2}" type="parTrans" cxnId="{A61BED3E-B9B2-40CB-8407-3CF914BDDCB0}">
      <dgm:prSet/>
      <dgm:spPr/>
      <dgm:t>
        <a:bodyPr/>
        <a:lstStyle/>
        <a:p>
          <a:endParaRPr lang="en-US"/>
        </a:p>
      </dgm:t>
    </dgm:pt>
    <dgm:pt modelId="{1A0B8A1C-B714-446B-A043-6FD73A59F70E}" type="sibTrans" cxnId="{A61BED3E-B9B2-40CB-8407-3CF914BDDCB0}">
      <dgm:prSet/>
      <dgm:spPr/>
      <dgm:t>
        <a:bodyPr/>
        <a:lstStyle/>
        <a:p>
          <a:endParaRPr lang="en-US"/>
        </a:p>
      </dgm:t>
    </dgm:pt>
    <dgm:pt modelId="{B3DDDDF0-FA2A-4063-8834-8DB138DE670F}">
      <dgm:prSet/>
      <dgm:spPr/>
      <dgm:t>
        <a:bodyPr/>
        <a:lstStyle/>
        <a:p>
          <a:r>
            <a:rPr lang="en-US"/>
            <a:t>Confessing</a:t>
          </a:r>
        </a:p>
      </dgm:t>
    </dgm:pt>
    <dgm:pt modelId="{6FA3A6FF-C90D-48F5-B05A-02C06B6466A5}" type="parTrans" cxnId="{6CE6D6B4-FA11-4397-A3D1-FB79D59A2E38}">
      <dgm:prSet/>
      <dgm:spPr/>
      <dgm:t>
        <a:bodyPr/>
        <a:lstStyle/>
        <a:p>
          <a:endParaRPr lang="en-US"/>
        </a:p>
      </dgm:t>
    </dgm:pt>
    <dgm:pt modelId="{7264D2E2-8CD6-4487-94F2-398374E8D77A}" type="sibTrans" cxnId="{6CE6D6B4-FA11-4397-A3D1-FB79D59A2E38}">
      <dgm:prSet/>
      <dgm:spPr/>
      <dgm:t>
        <a:bodyPr/>
        <a:lstStyle/>
        <a:p>
          <a:endParaRPr lang="en-US"/>
        </a:p>
      </dgm:t>
    </dgm:pt>
    <dgm:pt modelId="{17A46C2E-9635-49A4-AE08-98182A140E46}">
      <dgm:prSet/>
      <dgm:spPr/>
      <dgm:t>
        <a:bodyPr/>
        <a:lstStyle/>
        <a:p>
          <a:r>
            <a:rPr lang="en-US"/>
            <a:t>Researching</a:t>
          </a:r>
        </a:p>
      </dgm:t>
    </dgm:pt>
    <dgm:pt modelId="{CF7C009E-BCAC-4C3B-994C-7BECFB023199}" type="parTrans" cxnId="{940D8225-FAD8-4CAB-B9B8-F399CBACF73E}">
      <dgm:prSet/>
      <dgm:spPr/>
      <dgm:t>
        <a:bodyPr/>
        <a:lstStyle/>
        <a:p>
          <a:endParaRPr lang="en-US"/>
        </a:p>
      </dgm:t>
    </dgm:pt>
    <dgm:pt modelId="{366A14DF-B2F5-43FD-B484-7107BC5F6012}" type="sibTrans" cxnId="{940D8225-FAD8-4CAB-B9B8-F399CBACF73E}">
      <dgm:prSet/>
      <dgm:spPr/>
      <dgm:t>
        <a:bodyPr/>
        <a:lstStyle/>
        <a:p>
          <a:endParaRPr lang="en-US"/>
        </a:p>
      </dgm:t>
    </dgm:pt>
    <dgm:pt modelId="{EB0BFFC5-D82A-4E24-8CB3-654AD3705A7F}">
      <dgm:prSet/>
      <dgm:spPr/>
      <dgm:t>
        <a:bodyPr/>
        <a:lstStyle/>
        <a:p>
          <a:r>
            <a:rPr lang="en-US"/>
            <a:t>Maintaining routines</a:t>
          </a:r>
        </a:p>
      </dgm:t>
    </dgm:pt>
    <dgm:pt modelId="{241CCF95-7004-4F37-A055-FBE386E92FB6}" type="parTrans" cxnId="{F03BAC94-768C-4793-B7FC-37947B041AB1}">
      <dgm:prSet/>
      <dgm:spPr/>
      <dgm:t>
        <a:bodyPr/>
        <a:lstStyle/>
        <a:p>
          <a:endParaRPr lang="en-US"/>
        </a:p>
      </dgm:t>
    </dgm:pt>
    <dgm:pt modelId="{ECF6EA02-14D6-4FB5-8063-DABBB66E52D7}" type="sibTrans" cxnId="{F03BAC94-768C-4793-B7FC-37947B041AB1}">
      <dgm:prSet/>
      <dgm:spPr/>
      <dgm:t>
        <a:bodyPr/>
        <a:lstStyle/>
        <a:p>
          <a:endParaRPr lang="en-US"/>
        </a:p>
      </dgm:t>
    </dgm:pt>
    <dgm:pt modelId="{F36F85BE-60BC-4581-B7A7-E15F47AAC615}" type="pres">
      <dgm:prSet presAssocID="{EDFD6F24-3E9B-4BF9-B660-F866B682DEB5}" presName="linear" presStyleCnt="0">
        <dgm:presLayoutVars>
          <dgm:animLvl val="lvl"/>
          <dgm:resizeHandles val="exact"/>
        </dgm:presLayoutVars>
      </dgm:prSet>
      <dgm:spPr/>
    </dgm:pt>
    <dgm:pt modelId="{0371F4FC-8099-474C-B712-B88CD292FCDB}" type="pres">
      <dgm:prSet presAssocID="{966919EE-E32C-4D26-B01D-D98EFA39CF2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339082E-F014-4447-A259-BDA19993122D}" type="pres">
      <dgm:prSet presAssocID="{D401E4E6-BF56-4214-B810-1448F1FCBB9F}" presName="spacer" presStyleCnt="0"/>
      <dgm:spPr/>
    </dgm:pt>
    <dgm:pt modelId="{AA9F21C7-5434-4942-B160-C029AF5FB5D8}" type="pres">
      <dgm:prSet presAssocID="{D337E249-DEE4-4F80-A116-55CC290A0BD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2583FEA-5284-4C82-9F83-2ECE0F30CEA9}" type="pres">
      <dgm:prSet presAssocID="{976C7B20-85C0-4262-BFD6-F51B48000290}" presName="spacer" presStyleCnt="0"/>
      <dgm:spPr/>
    </dgm:pt>
    <dgm:pt modelId="{53EDB52A-4A11-4F87-A18F-92548BBE8A61}" type="pres">
      <dgm:prSet presAssocID="{450CA40A-1594-47FE-B42E-4161906A4AE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43876924-8609-4908-8B8F-6639BBF1E4B0}" type="pres">
      <dgm:prSet presAssocID="{AB872315-6EB9-4D49-B8EC-CE0130721449}" presName="spacer" presStyleCnt="0"/>
      <dgm:spPr/>
    </dgm:pt>
    <dgm:pt modelId="{DA62BA8A-13A7-422D-B7CC-1D348A3F75FF}" type="pres">
      <dgm:prSet presAssocID="{80B43713-3C09-46C5-AEB5-EBBAA8E3467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9A46C92-E46E-453A-9E3F-EC9880D5414B}" type="pres">
      <dgm:prSet presAssocID="{BA3879C1-F18B-4FFB-87EC-C7250957B8BF}" presName="spacer" presStyleCnt="0"/>
      <dgm:spPr/>
    </dgm:pt>
    <dgm:pt modelId="{3AB94CB1-ED27-4925-B11A-37D5B80BCEF2}" type="pres">
      <dgm:prSet presAssocID="{D070D9E4-EC8F-4E13-AF39-6FD18B868D0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7BE5F89-CFFA-43E6-9B5E-2A7E6FCF1E95}" type="pres">
      <dgm:prSet presAssocID="{6764F456-43AC-4A7E-986D-E2A9ACD46257}" presName="spacer" presStyleCnt="0"/>
      <dgm:spPr/>
    </dgm:pt>
    <dgm:pt modelId="{321F4A18-0843-46B9-AFAF-BAC803BBBA4C}" type="pres">
      <dgm:prSet presAssocID="{A84FADFB-D204-48A2-BD33-5CBFDB9410DA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E28B502-0814-48FE-85BE-6EB6868BC90F}" type="pres">
      <dgm:prSet presAssocID="{1A0B8A1C-B714-446B-A043-6FD73A59F70E}" presName="spacer" presStyleCnt="0"/>
      <dgm:spPr/>
    </dgm:pt>
    <dgm:pt modelId="{0361AF10-988D-4127-9EF4-818D1B4757FE}" type="pres">
      <dgm:prSet presAssocID="{B3DDDDF0-FA2A-4063-8834-8DB138DE670F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C869BAF-55C4-499D-9D3B-5B8459CA2161}" type="pres">
      <dgm:prSet presAssocID="{7264D2E2-8CD6-4487-94F2-398374E8D77A}" presName="spacer" presStyleCnt="0"/>
      <dgm:spPr/>
    </dgm:pt>
    <dgm:pt modelId="{06B6145E-4F2F-4D52-834B-021B96E0F4F9}" type="pres">
      <dgm:prSet presAssocID="{17A46C2E-9635-49A4-AE08-98182A140E4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90FB54B-DAB4-4F85-8BF5-9FB9821A7233}" type="pres">
      <dgm:prSet presAssocID="{366A14DF-B2F5-43FD-B484-7107BC5F6012}" presName="spacer" presStyleCnt="0"/>
      <dgm:spPr/>
    </dgm:pt>
    <dgm:pt modelId="{56372923-8515-4FFB-8639-7014B051E478}" type="pres">
      <dgm:prSet presAssocID="{EB0BFFC5-D82A-4E24-8CB3-654AD3705A7F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20C4800-1767-458A-8CDE-B7B1F5B2B1A5}" srcId="{EDFD6F24-3E9B-4BF9-B660-F866B682DEB5}" destId="{80B43713-3C09-46C5-AEB5-EBBAA8E3467F}" srcOrd="3" destOrd="0" parTransId="{04328D1B-EC35-415F-9017-AC392FCA530D}" sibTransId="{BA3879C1-F18B-4FFB-87EC-C7250957B8BF}"/>
    <dgm:cxn modelId="{3E38A40E-EAE1-4133-920C-8D11564BDD9F}" type="presOf" srcId="{966919EE-E32C-4D26-B01D-D98EFA39CF29}" destId="{0371F4FC-8099-474C-B712-B88CD292FCDB}" srcOrd="0" destOrd="0" presId="urn:microsoft.com/office/officeart/2005/8/layout/vList2"/>
    <dgm:cxn modelId="{4E80521B-A6C9-4AAB-9A6E-93DDC928109E}" type="presOf" srcId="{A84FADFB-D204-48A2-BD33-5CBFDB9410DA}" destId="{321F4A18-0843-46B9-AFAF-BAC803BBBA4C}" srcOrd="0" destOrd="0" presId="urn:microsoft.com/office/officeart/2005/8/layout/vList2"/>
    <dgm:cxn modelId="{940D8225-FAD8-4CAB-B9B8-F399CBACF73E}" srcId="{EDFD6F24-3E9B-4BF9-B660-F866B682DEB5}" destId="{17A46C2E-9635-49A4-AE08-98182A140E46}" srcOrd="7" destOrd="0" parTransId="{CF7C009E-BCAC-4C3B-994C-7BECFB023199}" sibTransId="{366A14DF-B2F5-43FD-B484-7107BC5F6012}"/>
    <dgm:cxn modelId="{F3C3EB29-CCFE-4087-AA72-BA016B19A3D8}" type="presOf" srcId="{EDFD6F24-3E9B-4BF9-B660-F866B682DEB5}" destId="{F36F85BE-60BC-4581-B7A7-E15F47AAC615}" srcOrd="0" destOrd="0" presId="urn:microsoft.com/office/officeart/2005/8/layout/vList2"/>
    <dgm:cxn modelId="{6AB54F2D-2C88-4267-B0D2-37A15E997AF5}" type="presOf" srcId="{D070D9E4-EC8F-4E13-AF39-6FD18B868D09}" destId="{3AB94CB1-ED27-4925-B11A-37D5B80BCEF2}" srcOrd="0" destOrd="0" presId="urn:microsoft.com/office/officeart/2005/8/layout/vList2"/>
    <dgm:cxn modelId="{2B95943B-99D0-4B23-A885-32ECA473EB62}" type="presOf" srcId="{450CA40A-1594-47FE-B42E-4161906A4AE4}" destId="{53EDB52A-4A11-4F87-A18F-92548BBE8A61}" srcOrd="0" destOrd="0" presId="urn:microsoft.com/office/officeart/2005/8/layout/vList2"/>
    <dgm:cxn modelId="{A61BED3E-B9B2-40CB-8407-3CF914BDDCB0}" srcId="{EDFD6F24-3E9B-4BF9-B660-F866B682DEB5}" destId="{A84FADFB-D204-48A2-BD33-5CBFDB9410DA}" srcOrd="5" destOrd="0" parTransId="{CB8C85F5-BF3F-4F4E-8DB0-DBB78A62ABB2}" sibTransId="{1A0B8A1C-B714-446B-A043-6FD73A59F70E}"/>
    <dgm:cxn modelId="{1F7C0769-FCDE-494D-B1EF-03A3D0FD4446}" type="presOf" srcId="{80B43713-3C09-46C5-AEB5-EBBAA8E3467F}" destId="{DA62BA8A-13A7-422D-B7CC-1D348A3F75FF}" srcOrd="0" destOrd="0" presId="urn:microsoft.com/office/officeart/2005/8/layout/vList2"/>
    <dgm:cxn modelId="{BFD96E55-BB9C-4B58-8024-2D4EB95CDD62}" srcId="{EDFD6F24-3E9B-4BF9-B660-F866B682DEB5}" destId="{D337E249-DEE4-4F80-A116-55CC290A0BD3}" srcOrd="1" destOrd="0" parTransId="{1B2B5947-81C7-4D2B-87F3-7EE225DD8F9B}" sibTransId="{976C7B20-85C0-4262-BFD6-F51B48000290}"/>
    <dgm:cxn modelId="{488B927D-ED4C-43FE-9141-9DF84861578C}" srcId="{EDFD6F24-3E9B-4BF9-B660-F866B682DEB5}" destId="{450CA40A-1594-47FE-B42E-4161906A4AE4}" srcOrd="2" destOrd="0" parTransId="{49C7CB44-D40A-49E5-B540-8AEFDB176D5B}" sibTransId="{AB872315-6EB9-4D49-B8EC-CE0130721449}"/>
    <dgm:cxn modelId="{F03BAC94-768C-4793-B7FC-37947B041AB1}" srcId="{EDFD6F24-3E9B-4BF9-B660-F866B682DEB5}" destId="{EB0BFFC5-D82A-4E24-8CB3-654AD3705A7F}" srcOrd="8" destOrd="0" parTransId="{241CCF95-7004-4F37-A055-FBE386E92FB6}" sibTransId="{ECF6EA02-14D6-4FB5-8063-DABBB66E52D7}"/>
    <dgm:cxn modelId="{0E0370A3-064B-4E92-9798-00DEBE710524}" srcId="{EDFD6F24-3E9B-4BF9-B660-F866B682DEB5}" destId="{966919EE-E32C-4D26-B01D-D98EFA39CF29}" srcOrd="0" destOrd="0" parTransId="{5CAB483E-C122-4FA0-9E9D-52D40C6CB6BB}" sibTransId="{D401E4E6-BF56-4214-B810-1448F1FCBB9F}"/>
    <dgm:cxn modelId="{6CE6D6B4-FA11-4397-A3D1-FB79D59A2E38}" srcId="{EDFD6F24-3E9B-4BF9-B660-F866B682DEB5}" destId="{B3DDDDF0-FA2A-4063-8834-8DB138DE670F}" srcOrd="6" destOrd="0" parTransId="{6FA3A6FF-C90D-48F5-B05A-02C06B6466A5}" sibTransId="{7264D2E2-8CD6-4487-94F2-398374E8D77A}"/>
    <dgm:cxn modelId="{71B947C9-CD6D-4E6C-AC0A-E24786AA6463}" type="presOf" srcId="{B3DDDDF0-FA2A-4063-8834-8DB138DE670F}" destId="{0361AF10-988D-4127-9EF4-818D1B4757FE}" srcOrd="0" destOrd="0" presId="urn:microsoft.com/office/officeart/2005/8/layout/vList2"/>
    <dgm:cxn modelId="{16426BD2-88A3-434C-93CF-58BF022DB1C6}" type="presOf" srcId="{D337E249-DEE4-4F80-A116-55CC290A0BD3}" destId="{AA9F21C7-5434-4942-B160-C029AF5FB5D8}" srcOrd="0" destOrd="0" presId="urn:microsoft.com/office/officeart/2005/8/layout/vList2"/>
    <dgm:cxn modelId="{47369DF1-82C0-4FD3-ACA2-CA7ABB9192C6}" type="presOf" srcId="{17A46C2E-9635-49A4-AE08-98182A140E46}" destId="{06B6145E-4F2F-4D52-834B-021B96E0F4F9}" srcOrd="0" destOrd="0" presId="urn:microsoft.com/office/officeart/2005/8/layout/vList2"/>
    <dgm:cxn modelId="{E03FAFF4-71EB-425D-A10C-DE8B2C7F054C}" srcId="{EDFD6F24-3E9B-4BF9-B660-F866B682DEB5}" destId="{D070D9E4-EC8F-4E13-AF39-6FD18B868D09}" srcOrd="4" destOrd="0" parTransId="{B4AA1772-5828-4698-89F3-F3E6F4CAB667}" sibTransId="{6764F456-43AC-4A7E-986D-E2A9ACD46257}"/>
    <dgm:cxn modelId="{9F4CBCF4-C6C7-4694-93C4-4B91A9ABF4DC}" type="presOf" srcId="{EB0BFFC5-D82A-4E24-8CB3-654AD3705A7F}" destId="{56372923-8515-4FFB-8639-7014B051E478}" srcOrd="0" destOrd="0" presId="urn:microsoft.com/office/officeart/2005/8/layout/vList2"/>
    <dgm:cxn modelId="{388E5A8E-4364-4E63-9C27-A9F84F4BEA6F}" type="presParOf" srcId="{F36F85BE-60BC-4581-B7A7-E15F47AAC615}" destId="{0371F4FC-8099-474C-B712-B88CD292FCDB}" srcOrd="0" destOrd="0" presId="urn:microsoft.com/office/officeart/2005/8/layout/vList2"/>
    <dgm:cxn modelId="{9ED1FDD2-FD74-4E9C-85F3-BD140BA130A9}" type="presParOf" srcId="{F36F85BE-60BC-4581-B7A7-E15F47AAC615}" destId="{F339082E-F014-4447-A259-BDA19993122D}" srcOrd="1" destOrd="0" presId="urn:microsoft.com/office/officeart/2005/8/layout/vList2"/>
    <dgm:cxn modelId="{A27929D6-EB17-45AE-A60E-8E15242E2188}" type="presParOf" srcId="{F36F85BE-60BC-4581-B7A7-E15F47AAC615}" destId="{AA9F21C7-5434-4942-B160-C029AF5FB5D8}" srcOrd="2" destOrd="0" presId="urn:microsoft.com/office/officeart/2005/8/layout/vList2"/>
    <dgm:cxn modelId="{3F522656-917E-454D-8412-51B7AAB7DBF1}" type="presParOf" srcId="{F36F85BE-60BC-4581-B7A7-E15F47AAC615}" destId="{12583FEA-5284-4C82-9F83-2ECE0F30CEA9}" srcOrd="3" destOrd="0" presId="urn:microsoft.com/office/officeart/2005/8/layout/vList2"/>
    <dgm:cxn modelId="{60A41B93-BD7B-44B8-B7FF-05C3331005F6}" type="presParOf" srcId="{F36F85BE-60BC-4581-B7A7-E15F47AAC615}" destId="{53EDB52A-4A11-4F87-A18F-92548BBE8A61}" srcOrd="4" destOrd="0" presId="urn:microsoft.com/office/officeart/2005/8/layout/vList2"/>
    <dgm:cxn modelId="{E6A8005C-90EF-42CD-829D-8D285C3FD3B1}" type="presParOf" srcId="{F36F85BE-60BC-4581-B7A7-E15F47AAC615}" destId="{43876924-8609-4908-8B8F-6639BBF1E4B0}" srcOrd="5" destOrd="0" presId="urn:microsoft.com/office/officeart/2005/8/layout/vList2"/>
    <dgm:cxn modelId="{A72665FD-2C25-4984-86ED-6592775526B0}" type="presParOf" srcId="{F36F85BE-60BC-4581-B7A7-E15F47AAC615}" destId="{DA62BA8A-13A7-422D-B7CC-1D348A3F75FF}" srcOrd="6" destOrd="0" presId="urn:microsoft.com/office/officeart/2005/8/layout/vList2"/>
    <dgm:cxn modelId="{8CB3B85D-72CF-4884-8B3F-8B570A2BCBF3}" type="presParOf" srcId="{F36F85BE-60BC-4581-B7A7-E15F47AAC615}" destId="{89A46C92-E46E-453A-9E3F-EC9880D5414B}" srcOrd="7" destOrd="0" presId="urn:microsoft.com/office/officeart/2005/8/layout/vList2"/>
    <dgm:cxn modelId="{01619B19-F95A-44A0-926F-EE0EE0DD5CF9}" type="presParOf" srcId="{F36F85BE-60BC-4581-B7A7-E15F47AAC615}" destId="{3AB94CB1-ED27-4925-B11A-37D5B80BCEF2}" srcOrd="8" destOrd="0" presId="urn:microsoft.com/office/officeart/2005/8/layout/vList2"/>
    <dgm:cxn modelId="{25C8A301-A45C-48EC-9210-8D2A55A0F9CB}" type="presParOf" srcId="{F36F85BE-60BC-4581-B7A7-E15F47AAC615}" destId="{97BE5F89-CFFA-43E6-9B5E-2A7E6FCF1E95}" srcOrd="9" destOrd="0" presId="urn:microsoft.com/office/officeart/2005/8/layout/vList2"/>
    <dgm:cxn modelId="{D6E73154-D012-43E4-B482-8C2F179C26A4}" type="presParOf" srcId="{F36F85BE-60BC-4581-B7A7-E15F47AAC615}" destId="{321F4A18-0843-46B9-AFAF-BAC803BBBA4C}" srcOrd="10" destOrd="0" presId="urn:microsoft.com/office/officeart/2005/8/layout/vList2"/>
    <dgm:cxn modelId="{E2DDC025-EBF4-4E7D-99BF-7FDE32ED3F8B}" type="presParOf" srcId="{F36F85BE-60BC-4581-B7A7-E15F47AAC615}" destId="{AE28B502-0814-48FE-85BE-6EB6868BC90F}" srcOrd="11" destOrd="0" presId="urn:microsoft.com/office/officeart/2005/8/layout/vList2"/>
    <dgm:cxn modelId="{D4F4979B-F9B5-46DB-8584-936A33FF8FF4}" type="presParOf" srcId="{F36F85BE-60BC-4581-B7A7-E15F47AAC615}" destId="{0361AF10-988D-4127-9EF4-818D1B4757FE}" srcOrd="12" destOrd="0" presId="urn:microsoft.com/office/officeart/2005/8/layout/vList2"/>
    <dgm:cxn modelId="{CCEEC606-4F27-46A1-909A-0BD93A46C84A}" type="presParOf" srcId="{F36F85BE-60BC-4581-B7A7-E15F47AAC615}" destId="{3C869BAF-55C4-499D-9D3B-5B8459CA2161}" srcOrd="13" destOrd="0" presId="urn:microsoft.com/office/officeart/2005/8/layout/vList2"/>
    <dgm:cxn modelId="{D2D8B2D0-8378-4ADD-AC9A-3D77678E22DE}" type="presParOf" srcId="{F36F85BE-60BC-4581-B7A7-E15F47AAC615}" destId="{06B6145E-4F2F-4D52-834B-021B96E0F4F9}" srcOrd="14" destOrd="0" presId="urn:microsoft.com/office/officeart/2005/8/layout/vList2"/>
    <dgm:cxn modelId="{54D20481-6F98-4054-8AC6-0BD085E8DE0D}" type="presParOf" srcId="{F36F85BE-60BC-4581-B7A7-E15F47AAC615}" destId="{190FB54B-DAB4-4F85-8BF5-9FB9821A7233}" srcOrd="15" destOrd="0" presId="urn:microsoft.com/office/officeart/2005/8/layout/vList2"/>
    <dgm:cxn modelId="{76781308-E0D6-4A3A-9F41-5CD4A2060371}" type="presParOf" srcId="{F36F85BE-60BC-4581-B7A7-E15F47AAC615}" destId="{56372923-8515-4FFB-8639-7014B051E47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0861DB-28F9-42D8-96CE-653E636FF8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B8282B-2D65-44FE-90C0-DCC804C88A2D}">
      <dgm:prSet/>
      <dgm:spPr/>
      <dgm:t>
        <a:bodyPr/>
        <a:lstStyle/>
        <a:p>
          <a:r>
            <a:rPr lang="en-US"/>
            <a:t>Counting</a:t>
          </a:r>
        </a:p>
      </dgm:t>
    </dgm:pt>
    <dgm:pt modelId="{E1866A74-3D97-4D97-A359-426F0F499F44}" type="parTrans" cxnId="{2F433EB0-763D-4094-9B1E-C4DF9B28CE11}">
      <dgm:prSet/>
      <dgm:spPr/>
      <dgm:t>
        <a:bodyPr/>
        <a:lstStyle/>
        <a:p>
          <a:endParaRPr lang="en-US"/>
        </a:p>
      </dgm:t>
    </dgm:pt>
    <dgm:pt modelId="{99D0843A-849F-408E-8AB1-08B5B8B0CAA3}" type="sibTrans" cxnId="{2F433EB0-763D-4094-9B1E-C4DF9B28CE11}">
      <dgm:prSet/>
      <dgm:spPr/>
      <dgm:t>
        <a:bodyPr/>
        <a:lstStyle/>
        <a:p>
          <a:endParaRPr lang="en-US"/>
        </a:p>
      </dgm:t>
    </dgm:pt>
    <dgm:pt modelId="{47120383-27F7-434E-9F53-E23A4AF43F31}">
      <dgm:prSet/>
      <dgm:spPr/>
      <dgm:t>
        <a:bodyPr/>
        <a:lstStyle/>
        <a:p>
          <a:r>
            <a:rPr lang="en-US"/>
            <a:t>Mental Reviewing</a:t>
          </a:r>
        </a:p>
      </dgm:t>
    </dgm:pt>
    <dgm:pt modelId="{1E91C9F4-E40B-464B-A66C-240F07968631}" type="parTrans" cxnId="{FE989DAC-B34B-4107-8EFA-A065CAA3B361}">
      <dgm:prSet/>
      <dgm:spPr/>
      <dgm:t>
        <a:bodyPr/>
        <a:lstStyle/>
        <a:p>
          <a:endParaRPr lang="en-US"/>
        </a:p>
      </dgm:t>
    </dgm:pt>
    <dgm:pt modelId="{784D1690-E7DA-40E4-BF29-44A8BB7C5FDF}" type="sibTrans" cxnId="{FE989DAC-B34B-4107-8EFA-A065CAA3B361}">
      <dgm:prSet/>
      <dgm:spPr/>
      <dgm:t>
        <a:bodyPr/>
        <a:lstStyle/>
        <a:p>
          <a:endParaRPr lang="en-US"/>
        </a:p>
      </dgm:t>
    </dgm:pt>
    <dgm:pt modelId="{F9AB3C34-C1BF-4647-9EEF-5DAF19CC0D29}">
      <dgm:prSet/>
      <dgm:spPr/>
      <dgm:t>
        <a:bodyPr/>
        <a:lstStyle/>
        <a:p>
          <a:r>
            <a:rPr lang="en-US"/>
            <a:t>Reasoning</a:t>
          </a:r>
        </a:p>
      </dgm:t>
    </dgm:pt>
    <dgm:pt modelId="{C532F7E0-F0CE-4372-AC05-C5D430FA581C}" type="parTrans" cxnId="{5D9E9D1C-B7A7-4984-900C-2C709BEDCB14}">
      <dgm:prSet/>
      <dgm:spPr/>
      <dgm:t>
        <a:bodyPr/>
        <a:lstStyle/>
        <a:p>
          <a:endParaRPr lang="en-US"/>
        </a:p>
      </dgm:t>
    </dgm:pt>
    <dgm:pt modelId="{5A35A78F-3EAE-4D05-AFB2-85BDAA2A673B}" type="sibTrans" cxnId="{5D9E9D1C-B7A7-4984-900C-2C709BEDCB14}">
      <dgm:prSet/>
      <dgm:spPr/>
      <dgm:t>
        <a:bodyPr/>
        <a:lstStyle/>
        <a:p>
          <a:endParaRPr lang="en-US"/>
        </a:p>
      </dgm:t>
    </dgm:pt>
    <dgm:pt modelId="{9D0F4702-C4BF-4E9C-B836-DECD8E1B4308}">
      <dgm:prSet/>
      <dgm:spPr/>
      <dgm:t>
        <a:bodyPr/>
        <a:lstStyle/>
        <a:p>
          <a:r>
            <a:rPr lang="en-US"/>
            <a:t>Scenario bending</a:t>
          </a:r>
        </a:p>
      </dgm:t>
    </dgm:pt>
    <dgm:pt modelId="{70D26865-79DC-41C9-8A77-C0DC048E1C92}" type="parTrans" cxnId="{8330185E-2993-4120-873A-E11A82B842E7}">
      <dgm:prSet/>
      <dgm:spPr/>
      <dgm:t>
        <a:bodyPr/>
        <a:lstStyle/>
        <a:p>
          <a:endParaRPr lang="en-US"/>
        </a:p>
      </dgm:t>
    </dgm:pt>
    <dgm:pt modelId="{50843F76-E09E-4F85-88D4-5D18CBE393AE}" type="sibTrans" cxnId="{8330185E-2993-4120-873A-E11A82B842E7}">
      <dgm:prSet/>
      <dgm:spPr/>
      <dgm:t>
        <a:bodyPr/>
        <a:lstStyle/>
        <a:p>
          <a:endParaRPr lang="en-US"/>
        </a:p>
      </dgm:t>
    </dgm:pt>
    <dgm:pt modelId="{E0132A24-22A6-4450-91E2-A5612F4B0160}">
      <dgm:prSet/>
      <dgm:spPr/>
      <dgm:t>
        <a:bodyPr/>
        <a:lstStyle/>
        <a:p>
          <a:r>
            <a:rPr lang="en-US"/>
            <a:t>Figuring it out</a:t>
          </a:r>
        </a:p>
      </dgm:t>
    </dgm:pt>
    <dgm:pt modelId="{96AFBE74-9D00-4B4C-80A7-A0E42A6D2F6D}" type="parTrans" cxnId="{CAFC6A06-CA05-4F1F-981B-C2D1EE01BC43}">
      <dgm:prSet/>
      <dgm:spPr/>
      <dgm:t>
        <a:bodyPr/>
        <a:lstStyle/>
        <a:p>
          <a:endParaRPr lang="en-US"/>
        </a:p>
      </dgm:t>
    </dgm:pt>
    <dgm:pt modelId="{49D96E88-C383-41CF-B4AE-0D59B914C52C}" type="sibTrans" cxnId="{CAFC6A06-CA05-4F1F-981B-C2D1EE01BC43}">
      <dgm:prSet/>
      <dgm:spPr/>
      <dgm:t>
        <a:bodyPr/>
        <a:lstStyle/>
        <a:p>
          <a:endParaRPr lang="en-US"/>
        </a:p>
      </dgm:t>
    </dgm:pt>
    <dgm:pt modelId="{36442780-F308-41CE-B547-E1A85D8567AC}">
      <dgm:prSet/>
      <dgm:spPr/>
      <dgm:t>
        <a:bodyPr/>
        <a:lstStyle/>
        <a:p>
          <a:r>
            <a:rPr lang="en-US"/>
            <a:t>Thought or image replacement</a:t>
          </a:r>
        </a:p>
      </dgm:t>
    </dgm:pt>
    <dgm:pt modelId="{0B835B0F-382E-46FA-BE81-ABCB315D1707}" type="parTrans" cxnId="{E072CE9C-E751-4084-A131-389D9AC1115D}">
      <dgm:prSet/>
      <dgm:spPr/>
      <dgm:t>
        <a:bodyPr/>
        <a:lstStyle/>
        <a:p>
          <a:endParaRPr lang="en-US"/>
        </a:p>
      </dgm:t>
    </dgm:pt>
    <dgm:pt modelId="{FB4392D8-88F3-4746-9858-65DD6D3D39E3}" type="sibTrans" cxnId="{E072CE9C-E751-4084-A131-389D9AC1115D}">
      <dgm:prSet/>
      <dgm:spPr/>
      <dgm:t>
        <a:bodyPr/>
        <a:lstStyle/>
        <a:p>
          <a:endParaRPr lang="en-US"/>
        </a:p>
      </dgm:t>
    </dgm:pt>
    <dgm:pt modelId="{7FCF1F48-1216-4DAB-88E7-D200ED1F3097}">
      <dgm:prSet/>
      <dgm:spPr/>
      <dgm:t>
        <a:bodyPr/>
        <a:lstStyle/>
        <a:p>
          <a:r>
            <a:rPr lang="en-US"/>
            <a:t>Thought neutralization or suppression </a:t>
          </a:r>
        </a:p>
      </dgm:t>
    </dgm:pt>
    <dgm:pt modelId="{D4B2C467-A66C-49C0-85F1-4383223D2C63}" type="parTrans" cxnId="{55E12C04-C970-4881-9345-003F0D8B3C6B}">
      <dgm:prSet/>
      <dgm:spPr/>
      <dgm:t>
        <a:bodyPr/>
        <a:lstStyle/>
        <a:p>
          <a:endParaRPr lang="en-US"/>
        </a:p>
      </dgm:t>
    </dgm:pt>
    <dgm:pt modelId="{72FB643D-F9D4-4408-B3CC-42261E4449F8}" type="sibTrans" cxnId="{55E12C04-C970-4881-9345-003F0D8B3C6B}">
      <dgm:prSet/>
      <dgm:spPr/>
      <dgm:t>
        <a:bodyPr/>
        <a:lstStyle/>
        <a:p>
          <a:endParaRPr lang="en-US"/>
        </a:p>
      </dgm:t>
    </dgm:pt>
    <dgm:pt modelId="{DD99B901-8EB8-4EB3-935D-B4D8A523B0B8}">
      <dgm:prSet/>
      <dgm:spPr/>
      <dgm:t>
        <a:bodyPr/>
        <a:lstStyle/>
        <a:p>
          <a:r>
            <a:rPr lang="en-US"/>
            <a:t>Mental rehearsal</a:t>
          </a:r>
        </a:p>
      </dgm:t>
    </dgm:pt>
    <dgm:pt modelId="{8B89FDAC-CCCB-42CC-8275-43C42BD82A71}" type="parTrans" cxnId="{4E2B91E3-47A2-4A3E-80B2-616EFD709031}">
      <dgm:prSet/>
      <dgm:spPr/>
      <dgm:t>
        <a:bodyPr/>
        <a:lstStyle/>
        <a:p>
          <a:endParaRPr lang="en-US"/>
        </a:p>
      </dgm:t>
    </dgm:pt>
    <dgm:pt modelId="{2CE15B37-2723-4855-9B93-68418AE00708}" type="sibTrans" cxnId="{4E2B91E3-47A2-4A3E-80B2-616EFD709031}">
      <dgm:prSet/>
      <dgm:spPr/>
      <dgm:t>
        <a:bodyPr/>
        <a:lstStyle/>
        <a:p>
          <a:endParaRPr lang="en-US"/>
        </a:p>
      </dgm:t>
    </dgm:pt>
    <dgm:pt modelId="{733B5407-F983-4466-89D7-84B3FFB55935}">
      <dgm:prSet/>
      <dgm:spPr/>
      <dgm:t>
        <a:bodyPr/>
        <a:lstStyle/>
        <a:p>
          <a:r>
            <a:rPr lang="en-US"/>
            <a:t>Memory hoarding</a:t>
          </a:r>
        </a:p>
      </dgm:t>
    </dgm:pt>
    <dgm:pt modelId="{DC5618C3-C821-41A2-9993-860AE12A3A4F}" type="parTrans" cxnId="{C25A5D21-C435-422E-BC25-EB9CFB87EF01}">
      <dgm:prSet/>
      <dgm:spPr/>
      <dgm:t>
        <a:bodyPr/>
        <a:lstStyle/>
        <a:p>
          <a:endParaRPr lang="en-US"/>
        </a:p>
      </dgm:t>
    </dgm:pt>
    <dgm:pt modelId="{F1F35279-43F9-43D7-9D59-62CE909714F7}" type="sibTrans" cxnId="{C25A5D21-C435-422E-BC25-EB9CFB87EF01}">
      <dgm:prSet/>
      <dgm:spPr/>
      <dgm:t>
        <a:bodyPr/>
        <a:lstStyle/>
        <a:p>
          <a:endParaRPr lang="en-US"/>
        </a:p>
      </dgm:t>
    </dgm:pt>
    <dgm:pt modelId="{D036DE52-B6EE-4CFE-BEE1-4EF0A993FAB8}">
      <dgm:prSet/>
      <dgm:spPr/>
      <dgm:t>
        <a:bodyPr/>
        <a:lstStyle/>
        <a:p>
          <a:r>
            <a:rPr lang="en-US"/>
            <a:t>Praying</a:t>
          </a:r>
        </a:p>
      </dgm:t>
    </dgm:pt>
    <dgm:pt modelId="{D38462E6-BABC-48D4-A38D-C5F4376EDC8C}" type="parTrans" cxnId="{CF895D60-756A-4B2A-B5F6-4B37D41A0063}">
      <dgm:prSet/>
      <dgm:spPr/>
      <dgm:t>
        <a:bodyPr/>
        <a:lstStyle/>
        <a:p>
          <a:endParaRPr lang="en-US"/>
        </a:p>
      </dgm:t>
    </dgm:pt>
    <dgm:pt modelId="{1148A5BB-2954-41AC-8865-B67271F3EDAE}" type="sibTrans" cxnId="{CF895D60-756A-4B2A-B5F6-4B37D41A0063}">
      <dgm:prSet/>
      <dgm:spPr/>
      <dgm:t>
        <a:bodyPr/>
        <a:lstStyle/>
        <a:p>
          <a:endParaRPr lang="en-US"/>
        </a:p>
      </dgm:t>
    </dgm:pt>
    <dgm:pt modelId="{B802603C-FEC0-4C95-9D00-BF916548B9CC}">
      <dgm:prSet/>
      <dgm:spPr/>
      <dgm:t>
        <a:bodyPr/>
        <a:lstStyle/>
        <a:p>
          <a:r>
            <a:rPr lang="en-US"/>
            <a:t>Mental self-punishment</a:t>
          </a:r>
        </a:p>
      </dgm:t>
    </dgm:pt>
    <dgm:pt modelId="{E3F83967-45C3-4251-9C25-42AAECFF8734}" type="parTrans" cxnId="{D76FC893-4E61-43FE-89C5-5CDBD5F0EFAB}">
      <dgm:prSet/>
      <dgm:spPr/>
      <dgm:t>
        <a:bodyPr/>
        <a:lstStyle/>
        <a:p>
          <a:endParaRPr lang="en-US"/>
        </a:p>
      </dgm:t>
    </dgm:pt>
    <dgm:pt modelId="{DC0EBDD1-AC47-4BA9-BD76-AC65CA511F5C}" type="sibTrans" cxnId="{D76FC893-4E61-43FE-89C5-5CDBD5F0EFAB}">
      <dgm:prSet/>
      <dgm:spPr/>
      <dgm:t>
        <a:bodyPr/>
        <a:lstStyle/>
        <a:p>
          <a:endParaRPr lang="en-US"/>
        </a:p>
      </dgm:t>
    </dgm:pt>
    <dgm:pt modelId="{AE4842AB-CC89-43C5-8C9C-69B87F583934}" type="pres">
      <dgm:prSet presAssocID="{C40861DB-28F9-42D8-96CE-653E636FF821}" presName="linear" presStyleCnt="0">
        <dgm:presLayoutVars>
          <dgm:animLvl val="lvl"/>
          <dgm:resizeHandles val="exact"/>
        </dgm:presLayoutVars>
      </dgm:prSet>
      <dgm:spPr/>
    </dgm:pt>
    <dgm:pt modelId="{B01AD6B8-0586-4452-9C6D-588BF6A474A1}" type="pres">
      <dgm:prSet presAssocID="{C0B8282B-2D65-44FE-90C0-DCC804C88A2D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2736C64B-EAD5-446B-8830-CDC1C5D236C0}" type="pres">
      <dgm:prSet presAssocID="{99D0843A-849F-408E-8AB1-08B5B8B0CAA3}" presName="spacer" presStyleCnt="0"/>
      <dgm:spPr/>
    </dgm:pt>
    <dgm:pt modelId="{4504F5E5-A39E-4BF2-9C92-984B219CDA7C}" type="pres">
      <dgm:prSet presAssocID="{47120383-27F7-434E-9F53-E23A4AF43F31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F15A0327-7D62-4726-BA99-5C0F203BB562}" type="pres">
      <dgm:prSet presAssocID="{784D1690-E7DA-40E4-BF29-44A8BB7C5FDF}" presName="spacer" presStyleCnt="0"/>
      <dgm:spPr/>
    </dgm:pt>
    <dgm:pt modelId="{1C3E9DEE-2D8E-4248-89ED-93B9114E1AEE}" type="pres">
      <dgm:prSet presAssocID="{F9AB3C34-C1BF-4647-9EEF-5DAF19CC0D29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8A33BD32-D935-4A43-91D9-83F6C994B69F}" type="pres">
      <dgm:prSet presAssocID="{5A35A78F-3EAE-4D05-AFB2-85BDAA2A673B}" presName="spacer" presStyleCnt="0"/>
      <dgm:spPr/>
    </dgm:pt>
    <dgm:pt modelId="{53A82A13-7121-4351-826F-D14E94486EFC}" type="pres">
      <dgm:prSet presAssocID="{9D0F4702-C4BF-4E9C-B836-DECD8E1B4308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891EFD5C-6179-4D1B-BE6F-7C4284CFB0FB}" type="pres">
      <dgm:prSet presAssocID="{50843F76-E09E-4F85-88D4-5D18CBE393AE}" presName="spacer" presStyleCnt="0"/>
      <dgm:spPr/>
    </dgm:pt>
    <dgm:pt modelId="{4BDF765E-3A17-42AD-A15C-3C94289F806C}" type="pres">
      <dgm:prSet presAssocID="{E0132A24-22A6-4450-91E2-A5612F4B0160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74E3A09C-27A2-4974-869F-C883FC158472}" type="pres">
      <dgm:prSet presAssocID="{49D96E88-C383-41CF-B4AE-0D59B914C52C}" presName="spacer" presStyleCnt="0"/>
      <dgm:spPr/>
    </dgm:pt>
    <dgm:pt modelId="{19F3DFEB-21F2-4283-8E4F-E3497CAAA9BC}" type="pres">
      <dgm:prSet presAssocID="{36442780-F308-41CE-B547-E1A85D8567AC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B1EE7F26-656B-4DE4-8F07-530EB0E504EB}" type="pres">
      <dgm:prSet presAssocID="{FB4392D8-88F3-4746-9858-65DD6D3D39E3}" presName="spacer" presStyleCnt="0"/>
      <dgm:spPr/>
    </dgm:pt>
    <dgm:pt modelId="{FCB1ADBF-A0A1-4610-A8BF-823A49B97A78}" type="pres">
      <dgm:prSet presAssocID="{7FCF1F48-1216-4DAB-88E7-D200ED1F3097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8A2D371A-8947-49F3-9379-32765B308A04}" type="pres">
      <dgm:prSet presAssocID="{72FB643D-F9D4-4408-B3CC-42261E4449F8}" presName="spacer" presStyleCnt="0"/>
      <dgm:spPr/>
    </dgm:pt>
    <dgm:pt modelId="{7BA755B3-23DC-4FFA-A0FC-47715686BCBC}" type="pres">
      <dgm:prSet presAssocID="{DD99B901-8EB8-4EB3-935D-B4D8A523B0B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FD6C8C9C-183A-4FCF-BD0E-620AF0AE41A5}" type="pres">
      <dgm:prSet presAssocID="{2CE15B37-2723-4855-9B93-68418AE00708}" presName="spacer" presStyleCnt="0"/>
      <dgm:spPr/>
    </dgm:pt>
    <dgm:pt modelId="{F6C4FFFE-64AB-4A11-9469-F3794D9C8710}" type="pres">
      <dgm:prSet presAssocID="{733B5407-F983-4466-89D7-84B3FFB55935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EE968AC0-E182-4CFF-9CEC-63DC2953241B}" type="pres">
      <dgm:prSet presAssocID="{F1F35279-43F9-43D7-9D59-62CE909714F7}" presName="spacer" presStyleCnt="0"/>
      <dgm:spPr/>
    </dgm:pt>
    <dgm:pt modelId="{169030DF-E8B4-400B-8B29-E86FF0B38286}" type="pres">
      <dgm:prSet presAssocID="{D036DE52-B6EE-4CFE-BEE1-4EF0A993FAB8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06D76875-39BF-41B2-9A4B-1A7ED8A91D49}" type="pres">
      <dgm:prSet presAssocID="{1148A5BB-2954-41AC-8865-B67271F3EDAE}" presName="spacer" presStyleCnt="0"/>
      <dgm:spPr/>
    </dgm:pt>
    <dgm:pt modelId="{81B7DD6B-0207-4F35-85AC-503546E7CB63}" type="pres">
      <dgm:prSet presAssocID="{B802603C-FEC0-4C95-9D00-BF916548B9CC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04415303-1824-4537-8CE4-8F02ACCCF0BB}" type="presOf" srcId="{E0132A24-22A6-4450-91E2-A5612F4B0160}" destId="{4BDF765E-3A17-42AD-A15C-3C94289F806C}" srcOrd="0" destOrd="0" presId="urn:microsoft.com/office/officeart/2005/8/layout/vList2"/>
    <dgm:cxn modelId="{55E12C04-C970-4881-9345-003F0D8B3C6B}" srcId="{C40861DB-28F9-42D8-96CE-653E636FF821}" destId="{7FCF1F48-1216-4DAB-88E7-D200ED1F3097}" srcOrd="6" destOrd="0" parTransId="{D4B2C467-A66C-49C0-85F1-4383223D2C63}" sibTransId="{72FB643D-F9D4-4408-B3CC-42261E4449F8}"/>
    <dgm:cxn modelId="{CAFC6A06-CA05-4F1F-981B-C2D1EE01BC43}" srcId="{C40861DB-28F9-42D8-96CE-653E636FF821}" destId="{E0132A24-22A6-4450-91E2-A5612F4B0160}" srcOrd="4" destOrd="0" parTransId="{96AFBE74-9D00-4B4C-80A7-A0E42A6D2F6D}" sibTransId="{49D96E88-C383-41CF-B4AE-0D59B914C52C}"/>
    <dgm:cxn modelId="{31290908-31AA-4156-B56F-4A55BB9E2635}" type="presOf" srcId="{47120383-27F7-434E-9F53-E23A4AF43F31}" destId="{4504F5E5-A39E-4BF2-9C92-984B219CDA7C}" srcOrd="0" destOrd="0" presId="urn:microsoft.com/office/officeart/2005/8/layout/vList2"/>
    <dgm:cxn modelId="{C15D1D14-2D6E-4B2B-A883-5CF32AB42FCB}" type="presOf" srcId="{C0B8282B-2D65-44FE-90C0-DCC804C88A2D}" destId="{B01AD6B8-0586-4452-9C6D-588BF6A474A1}" srcOrd="0" destOrd="0" presId="urn:microsoft.com/office/officeart/2005/8/layout/vList2"/>
    <dgm:cxn modelId="{5D9E9D1C-B7A7-4984-900C-2C709BEDCB14}" srcId="{C40861DB-28F9-42D8-96CE-653E636FF821}" destId="{F9AB3C34-C1BF-4647-9EEF-5DAF19CC0D29}" srcOrd="2" destOrd="0" parTransId="{C532F7E0-F0CE-4372-AC05-C5D430FA581C}" sibTransId="{5A35A78F-3EAE-4D05-AFB2-85BDAA2A673B}"/>
    <dgm:cxn modelId="{C25A5D21-C435-422E-BC25-EB9CFB87EF01}" srcId="{C40861DB-28F9-42D8-96CE-653E636FF821}" destId="{733B5407-F983-4466-89D7-84B3FFB55935}" srcOrd="8" destOrd="0" parTransId="{DC5618C3-C821-41A2-9993-860AE12A3A4F}" sibTransId="{F1F35279-43F9-43D7-9D59-62CE909714F7}"/>
    <dgm:cxn modelId="{8330185E-2993-4120-873A-E11A82B842E7}" srcId="{C40861DB-28F9-42D8-96CE-653E636FF821}" destId="{9D0F4702-C4BF-4E9C-B836-DECD8E1B4308}" srcOrd="3" destOrd="0" parTransId="{70D26865-79DC-41C9-8A77-C0DC048E1C92}" sibTransId="{50843F76-E09E-4F85-88D4-5D18CBE393AE}"/>
    <dgm:cxn modelId="{CF895D60-756A-4B2A-B5F6-4B37D41A0063}" srcId="{C40861DB-28F9-42D8-96CE-653E636FF821}" destId="{D036DE52-B6EE-4CFE-BEE1-4EF0A993FAB8}" srcOrd="9" destOrd="0" parTransId="{D38462E6-BABC-48D4-A38D-C5F4376EDC8C}" sibTransId="{1148A5BB-2954-41AC-8865-B67271F3EDAE}"/>
    <dgm:cxn modelId="{08E6C660-B292-42D4-AFE4-A5049866D0B9}" type="presOf" srcId="{7FCF1F48-1216-4DAB-88E7-D200ED1F3097}" destId="{FCB1ADBF-A0A1-4610-A8BF-823A49B97A78}" srcOrd="0" destOrd="0" presId="urn:microsoft.com/office/officeart/2005/8/layout/vList2"/>
    <dgm:cxn modelId="{992B216C-54AA-423B-B59A-F1970F2A42FD}" type="presOf" srcId="{DD99B901-8EB8-4EB3-935D-B4D8A523B0B8}" destId="{7BA755B3-23DC-4FFA-A0FC-47715686BCBC}" srcOrd="0" destOrd="0" presId="urn:microsoft.com/office/officeart/2005/8/layout/vList2"/>
    <dgm:cxn modelId="{0A8EA674-F701-4BC5-B8FB-10F0CBC17113}" type="presOf" srcId="{B802603C-FEC0-4C95-9D00-BF916548B9CC}" destId="{81B7DD6B-0207-4F35-85AC-503546E7CB63}" srcOrd="0" destOrd="0" presId="urn:microsoft.com/office/officeart/2005/8/layout/vList2"/>
    <dgm:cxn modelId="{D76FC893-4E61-43FE-89C5-5CDBD5F0EFAB}" srcId="{C40861DB-28F9-42D8-96CE-653E636FF821}" destId="{B802603C-FEC0-4C95-9D00-BF916548B9CC}" srcOrd="10" destOrd="0" parTransId="{E3F83967-45C3-4251-9C25-42AAECFF8734}" sibTransId="{DC0EBDD1-AC47-4BA9-BD76-AC65CA511F5C}"/>
    <dgm:cxn modelId="{E072CE9C-E751-4084-A131-389D9AC1115D}" srcId="{C40861DB-28F9-42D8-96CE-653E636FF821}" destId="{36442780-F308-41CE-B547-E1A85D8567AC}" srcOrd="5" destOrd="0" parTransId="{0B835B0F-382E-46FA-BE81-ABCB315D1707}" sibTransId="{FB4392D8-88F3-4746-9858-65DD6D3D39E3}"/>
    <dgm:cxn modelId="{FE989DAC-B34B-4107-8EFA-A065CAA3B361}" srcId="{C40861DB-28F9-42D8-96CE-653E636FF821}" destId="{47120383-27F7-434E-9F53-E23A4AF43F31}" srcOrd="1" destOrd="0" parTransId="{1E91C9F4-E40B-464B-A66C-240F07968631}" sibTransId="{784D1690-E7DA-40E4-BF29-44A8BB7C5FDF}"/>
    <dgm:cxn modelId="{2F433EB0-763D-4094-9B1E-C4DF9B28CE11}" srcId="{C40861DB-28F9-42D8-96CE-653E636FF821}" destId="{C0B8282B-2D65-44FE-90C0-DCC804C88A2D}" srcOrd="0" destOrd="0" parTransId="{E1866A74-3D97-4D97-A359-426F0F499F44}" sibTransId="{99D0843A-849F-408E-8AB1-08B5B8B0CAA3}"/>
    <dgm:cxn modelId="{DFCD6BBE-72DF-4F95-92F8-36D272F7445C}" type="presOf" srcId="{733B5407-F983-4466-89D7-84B3FFB55935}" destId="{F6C4FFFE-64AB-4A11-9469-F3794D9C8710}" srcOrd="0" destOrd="0" presId="urn:microsoft.com/office/officeart/2005/8/layout/vList2"/>
    <dgm:cxn modelId="{F6CF39C1-A9C8-4BA7-9F84-0AED4940A90F}" type="presOf" srcId="{C40861DB-28F9-42D8-96CE-653E636FF821}" destId="{AE4842AB-CC89-43C5-8C9C-69B87F583934}" srcOrd="0" destOrd="0" presId="urn:microsoft.com/office/officeart/2005/8/layout/vList2"/>
    <dgm:cxn modelId="{F3B1AACB-8D50-4470-95B9-E6E7914697F6}" type="presOf" srcId="{9D0F4702-C4BF-4E9C-B836-DECD8E1B4308}" destId="{53A82A13-7121-4351-826F-D14E94486EFC}" srcOrd="0" destOrd="0" presId="urn:microsoft.com/office/officeart/2005/8/layout/vList2"/>
    <dgm:cxn modelId="{29FE17D2-5F1A-4463-81FD-429624DB92A4}" type="presOf" srcId="{F9AB3C34-C1BF-4647-9EEF-5DAF19CC0D29}" destId="{1C3E9DEE-2D8E-4248-89ED-93B9114E1AEE}" srcOrd="0" destOrd="0" presId="urn:microsoft.com/office/officeart/2005/8/layout/vList2"/>
    <dgm:cxn modelId="{4E2B91E3-47A2-4A3E-80B2-616EFD709031}" srcId="{C40861DB-28F9-42D8-96CE-653E636FF821}" destId="{DD99B901-8EB8-4EB3-935D-B4D8A523B0B8}" srcOrd="7" destOrd="0" parTransId="{8B89FDAC-CCCB-42CC-8275-43C42BD82A71}" sibTransId="{2CE15B37-2723-4855-9B93-68418AE00708}"/>
    <dgm:cxn modelId="{13E56CF6-AC4A-4D79-88B6-7387B1956FCB}" type="presOf" srcId="{D036DE52-B6EE-4CFE-BEE1-4EF0A993FAB8}" destId="{169030DF-E8B4-400B-8B29-E86FF0B38286}" srcOrd="0" destOrd="0" presId="urn:microsoft.com/office/officeart/2005/8/layout/vList2"/>
    <dgm:cxn modelId="{C32BB8F6-2ABB-4AEF-B36B-8F2134CC8E97}" type="presOf" srcId="{36442780-F308-41CE-B547-E1A85D8567AC}" destId="{19F3DFEB-21F2-4283-8E4F-E3497CAAA9BC}" srcOrd="0" destOrd="0" presId="urn:microsoft.com/office/officeart/2005/8/layout/vList2"/>
    <dgm:cxn modelId="{3D618001-0ACC-4256-B723-F38744AB56F9}" type="presParOf" srcId="{AE4842AB-CC89-43C5-8C9C-69B87F583934}" destId="{B01AD6B8-0586-4452-9C6D-588BF6A474A1}" srcOrd="0" destOrd="0" presId="urn:microsoft.com/office/officeart/2005/8/layout/vList2"/>
    <dgm:cxn modelId="{284CD378-653B-4C82-BA51-947812E5E99B}" type="presParOf" srcId="{AE4842AB-CC89-43C5-8C9C-69B87F583934}" destId="{2736C64B-EAD5-446B-8830-CDC1C5D236C0}" srcOrd="1" destOrd="0" presId="urn:microsoft.com/office/officeart/2005/8/layout/vList2"/>
    <dgm:cxn modelId="{8FAF0040-E59E-4788-9261-A72883CD2BC2}" type="presParOf" srcId="{AE4842AB-CC89-43C5-8C9C-69B87F583934}" destId="{4504F5E5-A39E-4BF2-9C92-984B219CDA7C}" srcOrd="2" destOrd="0" presId="urn:microsoft.com/office/officeart/2005/8/layout/vList2"/>
    <dgm:cxn modelId="{72521F70-93DC-4A7C-B792-A63C72E351C9}" type="presParOf" srcId="{AE4842AB-CC89-43C5-8C9C-69B87F583934}" destId="{F15A0327-7D62-4726-BA99-5C0F203BB562}" srcOrd="3" destOrd="0" presId="urn:microsoft.com/office/officeart/2005/8/layout/vList2"/>
    <dgm:cxn modelId="{F50AACE7-955C-4628-9EAC-0175A08243FF}" type="presParOf" srcId="{AE4842AB-CC89-43C5-8C9C-69B87F583934}" destId="{1C3E9DEE-2D8E-4248-89ED-93B9114E1AEE}" srcOrd="4" destOrd="0" presId="urn:microsoft.com/office/officeart/2005/8/layout/vList2"/>
    <dgm:cxn modelId="{AEBB143F-9E35-4DE7-BB9C-CC16AC615D48}" type="presParOf" srcId="{AE4842AB-CC89-43C5-8C9C-69B87F583934}" destId="{8A33BD32-D935-4A43-91D9-83F6C994B69F}" srcOrd="5" destOrd="0" presId="urn:microsoft.com/office/officeart/2005/8/layout/vList2"/>
    <dgm:cxn modelId="{CA63F2FC-7661-4C65-9B36-C87622EA09AE}" type="presParOf" srcId="{AE4842AB-CC89-43C5-8C9C-69B87F583934}" destId="{53A82A13-7121-4351-826F-D14E94486EFC}" srcOrd="6" destOrd="0" presId="urn:microsoft.com/office/officeart/2005/8/layout/vList2"/>
    <dgm:cxn modelId="{26F9EC34-F630-4DAF-BB90-FFDF0DACFAEE}" type="presParOf" srcId="{AE4842AB-CC89-43C5-8C9C-69B87F583934}" destId="{891EFD5C-6179-4D1B-BE6F-7C4284CFB0FB}" srcOrd="7" destOrd="0" presId="urn:microsoft.com/office/officeart/2005/8/layout/vList2"/>
    <dgm:cxn modelId="{B172B621-3D81-4616-80FD-0D5CA36306EA}" type="presParOf" srcId="{AE4842AB-CC89-43C5-8C9C-69B87F583934}" destId="{4BDF765E-3A17-42AD-A15C-3C94289F806C}" srcOrd="8" destOrd="0" presId="urn:microsoft.com/office/officeart/2005/8/layout/vList2"/>
    <dgm:cxn modelId="{0AA8DF8D-1ABC-464A-A40C-3571AFA456C5}" type="presParOf" srcId="{AE4842AB-CC89-43C5-8C9C-69B87F583934}" destId="{74E3A09C-27A2-4974-869F-C883FC158472}" srcOrd="9" destOrd="0" presId="urn:microsoft.com/office/officeart/2005/8/layout/vList2"/>
    <dgm:cxn modelId="{6C50F31F-079E-482E-85D2-F4D30C7C8891}" type="presParOf" srcId="{AE4842AB-CC89-43C5-8C9C-69B87F583934}" destId="{19F3DFEB-21F2-4283-8E4F-E3497CAAA9BC}" srcOrd="10" destOrd="0" presId="urn:microsoft.com/office/officeart/2005/8/layout/vList2"/>
    <dgm:cxn modelId="{617A956A-E2C3-4D8B-AF6D-587AEDD14890}" type="presParOf" srcId="{AE4842AB-CC89-43C5-8C9C-69B87F583934}" destId="{B1EE7F26-656B-4DE4-8F07-530EB0E504EB}" srcOrd="11" destOrd="0" presId="urn:microsoft.com/office/officeart/2005/8/layout/vList2"/>
    <dgm:cxn modelId="{05E599F9-5B0D-483A-BB40-C0647EE931AD}" type="presParOf" srcId="{AE4842AB-CC89-43C5-8C9C-69B87F583934}" destId="{FCB1ADBF-A0A1-4610-A8BF-823A49B97A78}" srcOrd="12" destOrd="0" presId="urn:microsoft.com/office/officeart/2005/8/layout/vList2"/>
    <dgm:cxn modelId="{2C7F4B89-D117-498B-8688-4687E2E3CC16}" type="presParOf" srcId="{AE4842AB-CC89-43C5-8C9C-69B87F583934}" destId="{8A2D371A-8947-49F3-9379-32765B308A04}" srcOrd="13" destOrd="0" presId="urn:microsoft.com/office/officeart/2005/8/layout/vList2"/>
    <dgm:cxn modelId="{2725FDB4-4983-417B-AF86-1EE6C5EC7F51}" type="presParOf" srcId="{AE4842AB-CC89-43C5-8C9C-69B87F583934}" destId="{7BA755B3-23DC-4FFA-A0FC-47715686BCBC}" srcOrd="14" destOrd="0" presId="urn:microsoft.com/office/officeart/2005/8/layout/vList2"/>
    <dgm:cxn modelId="{30036633-1F91-45BD-8DD1-3CFD3914FFE8}" type="presParOf" srcId="{AE4842AB-CC89-43C5-8C9C-69B87F583934}" destId="{FD6C8C9C-183A-4FCF-BD0E-620AF0AE41A5}" srcOrd="15" destOrd="0" presId="urn:microsoft.com/office/officeart/2005/8/layout/vList2"/>
    <dgm:cxn modelId="{3799B1A4-B85E-4D35-BB79-63B526216A45}" type="presParOf" srcId="{AE4842AB-CC89-43C5-8C9C-69B87F583934}" destId="{F6C4FFFE-64AB-4A11-9469-F3794D9C8710}" srcOrd="16" destOrd="0" presId="urn:microsoft.com/office/officeart/2005/8/layout/vList2"/>
    <dgm:cxn modelId="{1DF90018-57F4-469A-AA6E-4F30A2693CD5}" type="presParOf" srcId="{AE4842AB-CC89-43C5-8C9C-69B87F583934}" destId="{EE968AC0-E182-4CFF-9CEC-63DC2953241B}" srcOrd="17" destOrd="0" presId="urn:microsoft.com/office/officeart/2005/8/layout/vList2"/>
    <dgm:cxn modelId="{AD683968-CBB3-4045-B126-0C7DA44E20D2}" type="presParOf" srcId="{AE4842AB-CC89-43C5-8C9C-69B87F583934}" destId="{169030DF-E8B4-400B-8B29-E86FF0B38286}" srcOrd="18" destOrd="0" presId="urn:microsoft.com/office/officeart/2005/8/layout/vList2"/>
    <dgm:cxn modelId="{FAF46D2C-B167-4DCF-A199-FBCBA3826492}" type="presParOf" srcId="{AE4842AB-CC89-43C5-8C9C-69B87F583934}" destId="{06D76875-39BF-41B2-9A4B-1A7ED8A91D49}" srcOrd="19" destOrd="0" presId="urn:microsoft.com/office/officeart/2005/8/layout/vList2"/>
    <dgm:cxn modelId="{071315C4-4E6A-432F-9ACE-B932A829524F}" type="presParOf" srcId="{AE4842AB-CC89-43C5-8C9C-69B87F583934}" destId="{81B7DD6B-0207-4F35-85AC-503546E7CB63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A820BF-0541-4CAD-B3AD-DC9EA2F5E4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7019A5-7138-42A0-B314-C310C2B48C26}">
      <dgm:prSet/>
      <dgm:spPr/>
      <dgm:t>
        <a:bodyPr/>
        <a:lstStyle/>
        <a:p>
          <a:r>
            <a:rPr lang="en-US"/>
            <a:t>Intolerance of Uncertainty/Anxiety</a:t>
          </a:r>
        </a:p>
      </dgm:t>
    </dgm:pt>
    <dgm:pt modelId="{EDE2495E-282C-4438-88F8-2DC10168EEDC}" type="parTrans" cxnId="{61A2FC6C-D75C-4684-9763-235BC50A764A}">
      <dgm:prSet/>
      <dgm:spPr/>
      <dgm:t>
        <a:bodyPr/>
        <a:lstStyle/>
        <a:p>
          <a:endParaRPr lang="en-US"/>
        </a:p>
      </dgm:t>
    </dgm:pt>
    <dgm:pt modelId="{26C3D14F-FD7B-4085-B929-40A78410658F}" type="sibTrans" cxnId="{61A2FC6C-D75C-4684-9763-235BC50A764A}">
      <dgm:prSet/>
      <dgm:spPr/>
      <dgm:t>
        <a:bodyPr/>
        <a:lstStyle/>
        <a:p>
          <a:endParaRPr lang="en-US"/>
        </a:p>
      </dgm:t>
    </dgm:pt>
    <dgm:pt modelId="{BB2BD478-7EE7-45A0-8CE3-03842EC0D706}">
      <dgm:prSet/>
      <dgm:spPr/>
      <dgm:t>
        <a:bodyPr/>
        <a:lstStyle/>
        <a:p>
          <a:r>
            <a:rPr lang="en-US"/>
            <a:t>Overestimation of threat</a:t>
          </a:r>
        </a:p>
      </dgm:t>
    </dgm:pt>
    <dgm:pt modelId="{09B6D862-E3E6-4608-A95B-DB103B41643E}" type="parTrans" cxnId="{5275E87C-7E58-4A85-AA08-AA64B503A092}">
      <dgm:prSet/>
      <dgm:spPr/>
      <dgm:t>
        <a:bodyPr/>
        <a:lstStyle/>
        <a:p>
          <a:endParaRPr lang="en-US"/>
        </a:p>
      </dgm:t>
    </dgm:pt>
    <dgm:pt modelId="{1C229DEE-FEED-4F7D-B7A9-85364B0C26B2}" type="sibTrans" cxnId="{5275E87C-7E58-4A85-AA08-AA64B503A092}">
      <dgm:prSet/>
      <dgm:spPr/>
      <dgm:t>
        <a:bodyPr/>
        <a:lstStyle/>
        <a:p>
          <a:endParaRPr lang="en-US"/>
        </a:p>
      </dgm:t>
    </dgm:pt>
    <dgm:pt modelId="{61646C00-57B7-42B1-9ACB-107EB388AC00}">
      <dgm:prSet/>
      <dgm:spPr/>
      <dgm:t>
        <a:bodyPr/>
        <a:lstStyle/>
        <a:p>
          <a:r>
            <a:rPr lang="en-US"/>
            <a:t>All or nothing/black and white thinking</a:t>
          </a:r>
        </a:p>
      </dgm:t>
    </dgm:pt>
    <dgm:pt modelId="{D0998B20-3D87-43AA-8789-876FE72868DE}" type="parTrans" cxnId="{AB8905B6-5EBF-4C04-8DAE-DFE73D8B1779}">
      <dgm:prSet/>
      <dgm:spPr/>
      <dgm:t>
        <a:bodyPr/>
        <a:lstStyle/>
        <a:p>
          <a:endParaRPr lang="en-US"/>
        </a:p>
      </dgm:t>
    </dgm:pt>
    <dgm:pt modelId="{C5D3DD34-025F-4FFE-8827-D6F4DA48A3C0}" type="sibTrans" cxnId="{AB8905B6-5EBF-4C04-8DAE-DFE73D8B1779}">
      <dgm:prSet/>
      <dgm:spPr/>
      <dgm:t>
        <a:bodyPr/>
        <a:lstStyle/>
        <a:p>
          <a:endParaRPr lang="en-US"/>
        </a:p>
      </dgm:t>
    </dgm:pt>
    <dgm:pt modelId="{726F2740-701E-43DC-96E0-5CCED5BB4726}">
      <dgm:prSet/>
      <dgm:spPr/>
      <dgm:t>
        <a:bodyPr/>
        <a:lstStyle/>
        <a:p>
          <a:r>
            <a:rPr lang="en-US"/>
            <a:t>Emotional Reasoning</a:t>
          </a:r>
        </a:p>
      </dgm:t>
    </dgm:pt>
    <dgm:pt modelId="{7D1BEA39-6181-44CD-909C-EAF162200218}" type="parTrans" cxnId="{3D208A88-E532-4FAE-9937-FADF815AA225}">
      <dgm:prSet/>
      <dgm:spPr/>
      <dgm:t>
        <a:bodyPr/>
        <a:lstStyle/>
        <a:p>
          <a:endParaRPr lang="en-US"/>
        </a:p>
      </dgm:t>
    </dgm:pt>
    <dgm:pt modelId="{FD65BB77-FE66-4ED3-A59E-0CB8D223839E}" type="sibTrans" cxnId="{3D208A88-E532-4FAE-9937-FADF815AA225}">
      <dgm:prSet/>
      <dgm:spPr/>
      <dgm:t>
        <a:bodyPr/>
        <a:lstStyle/>
        <a:p>
          <a:endParaRPr lang="en-US"/>
        </a:p>
      </dgm:t>
    </dgm:pt>
    <dgm:pt modelId="{1B0BA32B-0266-4444-A786-79AF34F79443}">
      <dgm:prSet/>
      <dgm:spPr/>
      <dgm:t>
        <a:bodyPr/>
        <a:lstStyle/>
        <a:p>
          <a:r>
            <a:rPr lang="en-US"/>
            <a:t>Thought-action fusion</a:t>
          </a:r>
        </a:p>
      </dgm:t>
    </dgm:pt>
    <dgm:pt modelId="{BF81D03F-524F-4B4B-8EFD-435E1955AF28}" type="parTrans" cxnId="{3029EF80-1EB1-4BB2-8A49-B403944B971C}">
      <dgm:prSet/>
      <dgm:spPr/>
      <dgm:t>
        <a:bodyPr/>
        <a:lstStyle/>
        <a:p>
          <a:endParaRPr lang="en-US"/>
        </a:p>
      </dgm:t>
    </dgm:pt>
    <dgm:pt modelId="{FA1F99C0-3FF4-4EF2-8A67-8BFD040B4B58}" type="sibTrans" cxnId="{3029EF80-1EB1-4BB2-8A49-B403944B971C}">
      <dgm:prSet/>
      <dgm:spPr/>
      <dgm:t>
        <a:bodyPr/>
        <a:lstStyle/>
        <a:p>
          <a:endParaRPr lang="en-US"/>
        </a:p>
      </dgm:t>
    </dgm:pt>
    <dgm:pt modelId="{2976CCD3-8359-4FA5-885D-7B91C0CBD960}">
      <dgm:prSet/>
      <dgm:spPr/>
      <dgm:t>
        <a:bodyPr/>
        <a:lstStyle/>
        <a:p>
          <a:r>
            <a:rPr lang="en-US"/>
            <a:t>Magical thinking</a:t>
          </a:r>
        </a:p>
      </dgm:t>
    </dgm:pt>
    <dgm:pt modelId="{67F178AB-661A-459C-B810-A7BEF9E4DF18}" type="parTrans" cxnId="{290C1620-BF70-4BDC-9A64-09013915D0BC}">
      <dgm:prSet/>
      <dgm:spPr/>
      <dgm:t>
        <a:bodyPr/>
        <a:lstStyle/>
        <a:p>
          <a:endParaRPr lang="en-US"/>
        </a:p>
      </dgm:t>
    </dgm:pt>
    <dgm:pt modelId="{DEB884FE-2AD1-4C8A-8F6F-A2F9F01DCA6A}" type="sibTrans" cxnId="{290C1620-BF70-4BDC-9A64-09013915D0BC}">
      <dgm:prSet/>
      <dgm:spPr/>
      <dgm:t>
        <a:bodyPr/>
        <a:lstStyle/>
        <a:p>
          <a:endParaRPr lang="en-US"/>
        </a:p>
      </dgm:t>
    </dgm:pt>
    <dgm:pt modelId="{22B6E9DD-0C27-4311-A05A-B71E8F67D854}">
      <dgm:prSet/>
      <dgm:spPr/>
      <dgm:t>
        <a:bodyPr/>
        <a:lstStyle/>
        <a:p>
          <a:r>
            <a:rPr lang="en-US"/>
            <a:t>Inflated sense of responsibility</a:t>
          </a:r>
        </a:p>
      </dgm:t>
    </dgm:pt>
    <dgm:pt modelId="{BC2A3825-6F5D-44E6-B12D-C89FED0887B8}" type="parTrans" cxnId="{AC2AE351-F39B-4915-882A-C588E65F81C5}">
      <dgm:prSet/>
      <dgm:spPr/>
      <dgm:t>
        <a:bodyPr/>
        <a:lstStyle/>
        <a:p>
          <a:endParaRPr lang="en-US"/>
        </a:p>
      </dgm:t>
    </dgm:pt>
    <dgm:pt modelId="{E0D9FEE4-BEC2-41FC-9714-72EB12A85B82}" type="sibTrans" cxnId="{AC2AE351-F39B-4915-882A-C588E65F81C5}">
      <dgm:prSet/>
      <dgm:spPr/>
      <dgm:t>
        <a:bodyPr/>
        <a:lstStyle/>
        <a:p>
          <a:endParaRPr lang="en-US"/>
        </a:p>
      </dgm:t>
    </dgm:pt>
    <dgm:pt modelId="{660CEE50-0A22-4026-8AF5-3A401DA805D0}">
      <dgm:prSet/>
      <dgm:spPr/>
      <dgm:t>
        <a:bodyPr/>
        <a:lstStyle/>
        <a:p>
          <a:r>
            <a:rPr lang="en-US"/>
            <a:t>Thought control</a:t>
          </a:r>
        </a:p>
      </dgm:t>
    </dgm:pt>
    <dgm:pt modelId="{9CFEB06D-8117-46C6-AEC6-086E5E133320}" type="parTrans" cxnId="{6F6E2874-FEB8-48F4-9397-B3DE6FFF5DE5}">
      <dgm:prSet/>
      <dgm:spPr/>
      <dgm:t>
        <a:bodyPr/>
        <a:lstStyle/>
        <a:p>
          <a:endParaRPr lang="en-US"/>
        </a:p>
      </dgm:t>
    </dgm:pt>
    <dgm:pt modelId="{D63297FD-6AEE-45A1-8C1E-F0966B114DB5}" type="sibTrans" cxnId="{6F6E2874-FEB8-48F4-9397-B3DE6FFF5DE5}">
      <dgm:prSet/>
      <dgm:spPr/>
      <dgm:t>
        <a:bodyPr/>
        <a:lstStyle/>
        <a:p>
          <a:endParaRPr lang="en-US"/>
        </a:p>
      </dgm:t>
    </dgm:pt>
    <dgm:pt modelId="{F99EECD8-DEB7-4A7A-8CB8-FF0EEEE4C5F9}">
      <dgm:prSet/>
      <dgm:spPr/>
      <dgm:t>
        <a:bodyPr/>
        <a:lstStyle/>
        <a:p>
          <a:r>
            <a:rPr lang="en-US"/>
            <a:t>Catastrophizing</a:t>
          </a:r>
        </a:p>
      </dgm:t>
    </dgm:pt>
    <dgm:pt modelId="{FD43469B-78C0-4633-8EF7-2E066ECA1197}" type="parTrans" cxnId="{06588132-ADDB-49F1-B5BB-0C0757A96021}">
      <dgm:prSet/>
      <dgm:spPr/>
      <dgm:t>
        <a:bodyPr/>
        <a:lstStyle/>
        <a:p>
          <a:endParaRPr lang="en-US"/>
        </a:p>
      </dgm:t>
    </dgm:pt>
    <dgm:pt modelId="{314736F6-756C-4697-A90A-59227784A697}" type="sibTrans" cxnId="{06588132-ADDB-49F1-B5BB-0C0757A96021}">
      <dgm:prSet/>
      <dgm:spPr/>
      <dgm:t>
        <a:bodyPr/>
        <a:lstStyle/>
        <a:p>
          <a:endParaRPr lang="en-US"/>
        </a:p>
      </dgm:t>
    </dgm:pt>
    <dgm:pt modelId="{51C964E2-7CE7-4D79-9152-BD413A6E6339}">
      <dgm:prSet/>
      <dgm:spPr/>
      <dgm:t>
        <a:bodyPr/>
        <a:lstStyle/>
        <a:p>
          <a:r>
            <a:rPr lang="en-US"/>
            <a:t>Discounting the positive</a:t>
          </a:r>
        </a:p>
      </dgm:t>
    </dgm:pt>
    <dgm:pt modelId="{5AB1F206-41A2-4756-8CB5-9E2E05975810}" type="parTrans" cxnId="{0562CA57-BF2F-40CE-8B98-F195E64D33DA}">
      <dgm:prSet/>
      <dgm:spPr/>
      <dgm:t>
        <a:bodyPr/>
        <a:lstStyle/>
        <a:p>
          <a:endParaRPr lang="en-US"/>
        </a:p>
      </dgm:t>
    </dgm:pt>
    <dgm:pt modelId="{9BA6F548-2CE6-4482-8779-161F79F0622F}" type="sibTrans" cxnId="{0562CA57-BF2F-40CE-8B98-F195E64D33DA}">
      <dgm:prSet/>
      <dgm:spPr/>
      <dgm:t>
        <a:bodyPr/>
        <a:lstStyle/>
        <a:p>
          <a:endParaRPr lang="en-US"/>
        </a:p>
      </dgm:t>
    </dgm:pt>
    <dgm:pt modelId="{E270EC40-D834-4145-BCDF-FFAA8B77FDA5}">
      <dgm:prSet/>
      <dgm:spPr/>
      <dgm:t>
        <a:bodyPr/>
        <a:lstStyle/>
        <a:p>
          <a:r>
            <a:rPr lang="en-US"/>
            <a:t>Selective abstraction/mental filter</a:t>
          </a:r>
        </a:p>
      </dgm:t>
    </dgm:pt>
    <dgm:pt modelId="{01231791-0FD1-4A29-8021-3664836CB632}" type="parTrans" cxnId="{3555A997-CFA9-4686-9959-AA950C75F38D}">
      <dgm:prSet/>
      <dgm:spPr/>
      <dgm:t>
        <a:bodyPr/>
        <a:lstStyle/>
        <a:p>
          <a:endParaRPr lang="en-US"/>
        </a:p>
      </dgm:t>
    </dgm:pt>
    <dgm:pt modelId="{8B753DD5-EC69-462A-B27B-771A2ED65DC4}" type="sibTrans" cxnId="{3555A997-CFA9-4686-9959-AA950C75F38D}">
      <dgm:prSet/>
      <dgm:spPr/>
      <dgm:t>
        <a:bodyPr/>
        <a:lstStyle/>
        <a:p>
          <a:endParaRPr lang="en-US"/>
        </a:p>
      </dgm:t>
    </dgm:pt>
    <dgm:pt modelId="{4C9B917A-2CE9-41CF-8342-BF515AD0DAD9}">
      <dgm:prSet/>
      <dgm:spPr/>
      <dgm:t>
        <a:bodyPr/>
        <a:lstStyle/>
        <a:p>
          <a:r>
            <a:rPr lang="en-US"/>
            <a:t>Mind reading </a:t>
          </a:r>
        </a:p>
      </dgm:t>
    </dgm:pt>
    <dgm:pt modelId="{4D417AA5-1FFB-4950-9608-CBF9CD21065F}" type="parTrans" cxnId="{DD46D79E-E495-4EB0-B2A2-39FAF734F83B}">
      <dgm:prSet/>
      <dgm:spPr/>
      <dgm:t>
        <a:bodyPr/>
        <a:lstStyle/>
        <a:p>
          <a:endParaRPr lang="en-US"/>
        </a:p>
      </dgm:t>
    </dgm:pt>
    <dgm:pt modelId="{D11582FE-E680-4181-822F-AC2A1DA79AAA}" type="sibTrans" cxnId="{DD46D79E-E495-4EB0-B2A2-39FAF734F83B}">
      <dgm:prSet/>
      <dgm:spPr/>
      <dgm:t>
        <a:bodyPr/>
        <a:lstStyle/>
        <a:p>
          <a:endParaRPr lang="en-US"/>
        </a:p>
      </dgm:t>
    </dgm:pt>
    <dgm:pt modelId="{6DEA4D95-4C4D-4A2F-B3F4-EA32BA8E15B7}">
      <dgm:prSet/>
      <dgm:spPr/>
      <dgm:t>
        <a:bodyPr/>
        <a:lstStyle/>
        <a:p>
          <a:r>
            <a:rPr lang="en-US"/>
            <a:t>Personalizing</a:t>
          </a:r>
        </a:p>
      </dgm:t>
    </dgm:pt>
    <dgm:pt modelId="{29F24F0B-C70A-4B4B-89A1-54E2401F86BB}" type="parTrans" cxnId="{58B59744-45B0-4660-B12C-27B5DF05E50F}">
      <dgm:prSet/>
      <dgm:spPr/>
      <dgm:t>
        <a:bodyPr/>
        <a:lstStyle/>
        <a:p>
          <a:endParaRPr lang="en-US"/>
        </a:p>
      </dgm:t>
    </dgm:pt>
    <dgm:pt modelId="{40628416-EADE-49C5-985F-A3E03C22EEA9}" type="sibTrans" cxnId="{58B59744-45B0-4660-B12C-27B5DF05E50F}">
      <dgm:prSet/>
      <dgm:spPr/>
      <dgm:t>
        <a:bodyPr/>
        <a:lstStyle/>
        <a:p>
          <a:endParaRPr lang="en-US"/>
        </a:p>
      </dgm:t>
    </dgm:pt>
    <dgm:pt modelId="{F583C0C3-377F-4936-B82D-E24FF34BA2D1}">
      <dgm:prSet/>
      <dgm:spPr/>
      <dgm:t>
        <a:bodyPr/>
        <a:lstStyle/>
        <a:p>
          <a:r>
            <a:rPr lang="en-US"/>
            <a:t>Perfectionism</a:t>
          </a:r>
        </a:p>
      </dgm:t>
    </dgm:pt>
    <dgm:pt modelId="{D0B8BC55-6FF7-46D1-BDF7-C9846D7E6E2B}" type="parTrans" cxnId="{10C5418A-0281-4A55-A219-754016083672}">
      <dgm:prSet/>
      <dgm:spPr/>
      <dgm:t>
        <a:bodyPr/>
        <a:lstStyle/>
        <a:p>
          <a:endParaRPr lang="en-US"/>
        </a:p>
      </dgm:t>
    </dgm:pt>
    <dgm:pt modelId="{6AAAB29A-A1CC-4368-8323-DDEEF68D1A9E}" type="sibTrans" cxnId="{10C5418A-0281-4A55-A219-754016083672}">
      <dgm:prSet/>
      <dgm:spPr/>
      <dgm:t>
        <a:bodyPr/>
        <a:lstStyle/>
        <a:p>
          <a:endParaRPr lang="en-US"/>
        </a:p>
      </dgm:t>
    </dgm:pt>
    <dgm:pt modelId="{A8696385-77D8-4C0E-9687-C6F9EBDBC244}" type="pres">
      <dgm:prSet presAssocID="{8DA820BF-0541-4CAD-B3AD-DC9EA2F5E4BA}" presName="diagram" presStyleCnt="0">
        <dgm:presLayoutVars>
          <dgm:dir/>
          <dgm:resizeHandles val="exact"/>
        </dgm:presLayoutVars>
      </dgm:prSet>
      <dgm:spPr/>
    </dgm:pt>
    <dgm:pt modelId="{4AFCBCF6-58FC-4F08-9421-227FA50B34AA}" type="pres">
      <dgm:prSet presAssocID="{6D7019A5-7138-42A0-B314-C310C2B48C26}" presName="node" presStyleLbl="node1" presStyleIdx="0" presStyleCnt="14">
        <dgm:presLayoutVars>
          <dgm:bulletEnabled val="1"/>
        </dgm:presLayoutVars>
      </dgm:prSet>
      <dgm:spPr/>
    </dgm:pt>
    <dgm:pt modelId="{E20BAC41-9D5E-45BF-9870-9FA2F70C21BB}" type="pres">
      <dgm:prSet presAssocID="{26C3D14F-FD7B-4085-B929-40A78410658F}" presName="sibTrans" presStyleCnt="0"/>
      <dgm:spPr/>
    </dgm:pt>
    <dgm:pt modelId="{15FEEDA1-6DD6-41FD-83D6-BBE1AD4AD3CC}" type="pres">
      <dgm:prSet presAssocID="{BB2BD478-7EE7-45A0-8CE3-03842EC0D706}" presName="node" presStyleLbl="node1" presStyleIdx="1" presStyleCnt="14">
        <dgm:presLayoutVars>
          <dgm:bulletEnabled val="1"/>
        </dgm:presLayoutVars>
      </dgm:prSet>
      <dgm:spPr/>
    </dgm:pt>
    <dgm:pt modelId="{51558455-6826-4BA3-A4D2-9077468918F2}" type="pres">
      <dgm:prSet presAssocID="{1C229DEE-FEED-4F7D-B7A9-85364B0C26B2}" presName="sibTrans" presStyleCnt="0"/>
      <dgm:spPr/>
    </dgm:pt>
    <dgm:pt modelId="{51AA6CD3-62D5-4020-951C-A43944D683DD}" type="pres">
      <dgm:prSet presAssocID="{61646C00-57B7-42B1-9ACB-107EB388AC00}" presName="node" presStyleLbl="node1" presStyleIdx="2" presStyleCnt="14">
        <dgm:presLayoutVars>
          <dgm:bulletEnabled val="1"/>
        </dgm:presLayoutVars>
      </dgm:prSet>
      <dgm:spPr/>
    </dgm:pt>
    <dgm:pt modelId="{6F5AFBD6-2117-4A76-8C97-AA2B565F977D}" type="pres">
      <dgm:prSet presAssocID="{C5D3DD34-025F-4FFE-8827-D6F4DA48A3C0}" presName="sibTrans" presStyleCnt="0"/>
      <dgm:spPr/>
    </dgm:pt>
    <dgm:pt modelId="{CDAA2D34-612F-4A2B-995A-384FA43D5EA2}" type="pres">
      <dgm:prSet presAssocID="{726F2740-701E-43DC-96E0-5CCED5BB4726}" presName="node" presStyleLbl="node1" presStyleIdx="3" presStyleCnt="14">
        <dgm:presLayoutVars>
          <dgm:bulletEnabled val="1"/>
        </dgm:presLayoutVars>
      </dgm:prSet>
      <dgm:spPr/>
    </dgm:pt>
    <dgm:pt modelId="{9DABB475-09B5-4D5E-A4A7-DB54972ECBCC}" type="pres">
      <dgm:prSet presAssocID="{FD65BB77-FE66-4ED3-A59E-0CB8D223839E}" presName="sibTrans" presStyleCnt="0"/>
      <dgm:spPr/>
    </dgm:pt>
    <dgm:pt modelId="{8B57229C-DE76-48C8-B396-A99DE85BB62B}" type="pres">
      <dgm:prSet presAssocID="{1B0BA32B-0266-4444-A786-79AF34F79443}" presName="node" presStyleLbl="node1" presStyleIdx="4" presStyleCnt="14">
        <dgm:presLayoutVars>
          <dgm:bulletEnabled val="1"/>
        </dgm:presLayoutVars>
      </dgm:prSet>
      <dgm:spPr/>
    </dgm:pt>
    <dgm:pt modelId="{52CFEF6C-B53E-4C12-A956-B20AA2FD2A93}" type="pres">
      <dgm:prSet presAssocID="{FA1F99C0-3FF4-4EF2-8A67-8BFD040B4B58}" presName="sibTrans" presStyleCnt="0"/>
      <dgm:spPr/>
    </dgm:pt>
    <dgm:pt modelId="{29A6E0F8-D6C6-4B9A-99BE-B80E1DBD27F7}" type="pres">
      <dgm:prSet presAssocID="{2976CCD3-8359-4FA5-885D-7B91C0CBD960}" presName="node" presStyleLbl="node1" presStyleIdx="5" presStyleCnt="14">
        <dgm:presLayoutVars>
          <dgm:bulletEnabled val="1"/>
        </dgm:presLayoutVars>
      </dgm:prSet>
      <dgm:spPr/>
    </dgm:pt>
    <dgm:pt modelId="{E8A29FEF-EF37-4E04-B94A-0042A1910F4D}" type="pres">
      <dgm:prSet presAssocID="{DEB884FE-2AD1-4C8A-8F6F-A2F9F01DCA6A}" presName="sibTrans" presStyleCnt="0"/>
      <dgm:spPr/>
    </dgm:pt>
    <dgm:pt modelId="{71542021-3142-4325-A8A1-EFD9D3DA6665}" type="pres">
      <dgm:prSet presAssocID="{22B6E9DD-0C27-4311-A05A-B71E8F67D854}" presName="node" presStyleLbl="node1" presStyleIdx="6" presStyleCnt="14">
        <dgm:presLayoutVars>
          <dgm:bulletEnabled val="1"/>
        </dgm:presLayoutVars>
      </dgm:prSet>
      <dgm:spPr/>
    </dgm:pt>
    <dgm:pt modelId="{8E4675DC-A884-4419-9C37-CC38C2A4FA9F}" type="pres">
      <dgm:prSet presAssocID="{E0D9FEE4-BEC2-41FC-9714-72EB12A85B82}" presName="sibTrans" presStyleCnt="0"/>
      <dgm:spPr/>
    </dgm:pt>
    <dgm:pt modelId="{C19D7B1A-F378-45E6-9DC6-BE5616C5E7F3}" type="pres">
      <dgm:prSet presAssocID="{660CEE50-0A22-4026-8AF5-3A401DA805D0}" presName="node" presStyleLbl="node1" presStyleIdx="7" presStyleCnt="14">
        <dgm:presLayoutVars>
          <dgm:bulletEnabled val="1"/>
        </dgm:presLayoutVars>
      </dgm:prSet>
      <dgm:spPr/>
    </dgm:pt>
    <dgm:pt modelId="{03B76E5D-E3E0-4917-A97F-FECE9BA885FD}" type="pres">
      <dgm:prSet presAssocID="{D63297FD-6AEE-45A1-8C1E-F0966B114DB5}" presName="sibTrans" presStyleCnt="0"/>
      <dgm:spPr/>
    </dgm:pt>
    <dgm:pt modelId="{08634D20-3766-4F27-8ED5-9BB8C76B60C0}" type="pres">
      <dgm:prSet presAssocID="{F99EECD8-DEB7-4A7A-8CB8-FF0EEEE4C5F9}" presName="node" presStyleLbl="node1" presStyleIdx="8" presStyleCnt="14">
        <dgm:presLayoutVars>
          <dgm:bulletEnabled val="1"/>
        </dgm:presLayoutVars>
      </dgm:prSet>
      <dgm:spPr/>
    </dgm:pt>
    <dgm:pt modelId="{5F45E86E-3539-4267-B4EC-FC57B350002C}" type="pres">
      <dgm:prSet presAssocID="{314736F6-756C-4697-A90A-59227784A697}" presName="sibTrans" presStyleCnt="0"/>
      <dgm:spPr/>
    </dgm:pt>
    <dgm:pt modelId="{BCF96B8C-7BC4-4424-8BD8-13D8D846859B}" type="pres">
      <dgm:prSet presAssocID="{51C964E2-7CE7-4D79-9152-BD413A6E6339}" presName="node" presStyleLbl="node1" presStyleIdx="9" presStyleCnt="14">
        <dgm:presLayoutVars>
          <dgm:bulletEnabled val="1"/>
        </dgm:presLayoutVars>
      </dgm:prSet>
      <dgm:spPr/>
    </dgm:pt>
    <dgm:pt modelId="{0A8BA5F8-D1FF-40A0-A8C3-F881AE6D17AD}" type="pres">
      <dgm:prSet presAssocID="{9BA6F548-2CE6-4482-8779-161F79F0622F}" presName="sibTrans" presStyleCnt="0"/>
      <dgm:spPr/>
    </dgm:pt>
    <dgm:pt modelId="{080143E4-BDAA-4D9D-BA18-E252EC83BA21}" type="pres">
      <dgm:prSet presAssocID="{E270EC40-D834-4145-BCDF-FFAA8B77FDA5}" presName="node" presStyleLbl="node1" presStyleIdx="10" presStyleCnt="14">
        <dgm:presLayoutVars>
          <dgm:bulletEnabled val="1"/>
        </dgm:presLayoutVars>
      </dgm:prSet>
      <dgm:spPr/>
    </dgm:pt>
    <dgm:pt modelId="{0EFA7D88-BBFA-4291-AB85-236323433DF9}" type="pres">
      <dgm:prSet presAssocID="{8B753DD5-EC69-462A-B27B-771A2ED65DC4}" presName="sibTrans" presStyleCnt="0"/>
      <dgm:spPr/>
    </dgm:pt>
    <dgm:pt modelId="{2D104CA5-757E-4686-A217-DD08C9F859C0}" type="pres">
      <dgm:prSet presAssocID="{4C9B917A-2CE9-41CF-8342-BF515AD0DAD9}" presName="node" presStyleLbl="node1" presStyleIdx="11" presStyleCnt="14">
        <dgm:presLayoutVars>
          <dgm:bulletEnabled val="1"/>
        </dgm:presLayoutVars>
      </dgm:prSet>
      <dgm:spPr/>
    </dgm:pt>
    <dgm:pt modelId="{99287A31-4B26-4147-87DA-85A879DD5E90}" type="pres">
      <dgm:prSet presAssocID="{D11582FE-E680-4181-822F-AC2A1DA79AAA}" presName="sibTrans" presStyleCnt="0"/>
      <dgm:spPr/>
    </dgm:pt>
    <dgm:pt modelId="{ACE7F636-AC39-46F3-A14A-A95236DE0D6F}" type="pres">
      <dgm:prSet presAssocID="{6DEA4D95-4C4D-4A2F-B3F4-EA32BA8E15B7}" presName="node" presStyleLbl="node1" presStyleIdx="12" presStyleCnt="14">
        <dgm:presLayoutVars>
          <dgm:bulletEnabled val="1"/>
        </dgm:presLayoutVars>
      </dgm:prSet>
      <dgm:spPr/>
    </dgm:pt>
    <dgm:pt modelId="{BD6FBED2-0320-45FA-B4C5-4E3CCC895783}" type="pres">
      <dgm:prSet presAssocID="{40628416-EADE-49C5-985F-A3E03C22EEA9}" presName="sibTrans" presStyleCnt="0"/>
      <dgm:spPr/>
    </dgm:pt>
    <dgm:pt modelId="{4835E9E3-8C9D-4C0C-8EB9-305B1E23DEA6}" type="pres">
      <dgm:prSet presAssocID="{F583C0C3-377F-4936-B82D-E24FF34BA2D1}" presName="node" presStyleLbl="node1" presStyleIdx="13" presStyleCnt="14">
        <dgm:presLayoutVars>
          <dgm:bulletEnabled val="1"/>
        </dgm:presLayoutVars>
      </dgm:prSet>
      <dgm:spPr/>
    </dgm:pt>
  </dgm:ptLst>
  <dgm:cxnLst>
    <dgm:cxn modelId="{AFE4D801-C6F8-4E80-93A9-ACAA9F416986}" type="presOf" srcId="{6D7019A5-7138-42A0-B314-C310C2B48C26}" destId="{4AFCBCF6-58FC-4F08-9421-227FA50B34AA}" srcOrd="0" destOrd="0" presId="urn:microsoft.com/office/officeart/2005/8/layout/default"/>
    <dgm:cxn modelId="{290C1620-BF70-4BDC-9A64-09013915D0BC}" srcId="{8DA820BF-0541-4CAD-B3AD-DC9EA2F5E4BA}" destId="{2976CCD3-8359-4FA5-885D-7B91C0CBD960}" srcOrd="5" destOrd="0" parTransId="{67F178AB-661A-459C-B810-A7BEF9E4DF18}" sibTransId="{DEB884FE-2AD1-4C8A-8F6F-A2F9F01DCA6A}"/>
    <dgm:cxn modelId="{06588132-ADDB-49F1-B5BB-0C0757A96021}" srcId="{8DA820BF-0541-4CAD-B3AD-DC9EA2F5E4BA}" destId="{F99EECD8-DEB7-4A7A-8CB8-FF0EEEE4C5F9}" srcOrd="8" destOrd="0" parTransId="{FD43469B-78C0-4633-8EF7-2E066ECA1197}" sibTransId="{314736F6-756C-4697-A90A-59227784A697}"/>
    <dgm:cxn modelId="{EB24CC37-9F3B-48E1-8D47-4201AC88FF20}" type="presOf" srcId="{726F2740-701E-43DC-96E0-5CCED5BB4726}" destId="{CDAA2D34-612F-4A2B-995A-384FA43D5EA2}" srcOrd="0" destOrd="0" presId="urn:microsoft.com/office/officeart/2005/8/layout/default"/>
    <dgm:cxn modelId="{58B59744-45B0-4660-B12C-27B5DF05E50F}" srcId="{8DA820BF-0541-4CAD-B3AD-DC9EA2F5E4BA}" destId="{6DEA4D95-4C4D-4A2F-B3F4-EA32BA8E15B7}" srcOrd="12" destOrd="0" parTransId="{29F24F0B-C70A-4B4B-89A1-54E2401F86BB}" sibTransId="{40628416-EADE-49C5-985F-A3E03C22EEA9}"/>
    <dgm:cxn modelId="{61A2FC6C-D75C-4684-9763-235BC50A764A}" srcId="{8DA820BF-0541-4CAD-B3AD-DC9EA2F5E4BA}" destId="{6D7019A5-7138-42A0-B314-C310C2B48C26}" srcOrd="0" destOrd="0" parTransId="{EDE2495E-282C-4438-88F8-2DC10168EEDC}" sibTransId="{26C3D14F-FD7B-4085-B929-40A78410658F}"/>
    <dgm:cxn modelId="{69B6F34E-B1D3-4E53-929A-014FC71A9B9F}" type="presOf" srcId="{8DA820BF-0541-4CAD-B3AD-DC9EA2F5E4BA}" destId="{A8696385-77D8-4C0E-9687-C6F9EBDBC244}" srcOrd="0" destOrd="0" presId="urn:microsoft.com/office/officeart/2005/8/layout/default"/>
    <dgm:cxn modelId="{AC2AE351-F39B-4915-882A-C588E65F81C5}" srcId="{8DA820BF-0541-4CAD-B3AD-DC9EA2F5E4BA}" destId="{22B6E9DD-0C27-4311-A05A-B71E8F67D854}" srcOrd="6" destOrd="0" parTransId="{BC2A3825-6F5D-44E6-B12D-C89FED0887B8}" sibTransId="{E0D9FEE4-BEC2-41FC-9714-72EB12A85B82}"/>
    <dgm:cxn modelId="{6F6E2874-FEB8-48F4-9397-B3DE6FFF5DE5}" srcId="{8DA820BF-0541-4CAD-B3AD-DC9EA2F5E4BA}" destId="{660CEE50-0A22-4026-8AF5-3A401DA805D0}" srcOrd="7" destOrd="0" parTransId="{9CFEB06D-8117-46C6-AEC6-086E5E133320}" sibTransId="{D63297FD-6AEE-45A1-8C1E-F0966B114DB5}"/>
    <dgm:cxn modelId="{41496276-097D-4E9D-B662-7242C0F887C0}" type="presOf" srcId="{1B0BA32B-0266-4444-A786-79AF34F79443}" destId="{8B57229C-DE76-48C8-B396-A99DE85BB62B}" srcOrd="0" destOrd="0" presId="urn:microsoft.com/office/officeart/2005/8/layout/default"/>
    <dgm:cxn modelId="{B8A0AB76-8C7D-461E-A3AC-7834D11C4EED}" type="presOf" srcId="{660CEE50-0A22-4026-8AF5-3A401DA805D0}" destId="{C19D7B1A-F378-45E6-9DC6-BE5616C5E7F3}" srcOrd="0" destOrd="0" presId="urn:microsoft.com/office/officeart/2005/8/layout/default"/>
    <dgm:cxn modelId="{0562CA57-BF2F-40CE-8B98-F195E64D33DA}" srcId="{8DA820BF-0541-4CAD-B3AD-DC9EA2F5E4BA}" destId="{51C964E2-7CE7-4D79-9152-BD413A6E6339}" srcOrd="9" destOrd="0" parTransId="{5AB1F206-41A2-4756-8CB5-9E2E05975810}" sibTransId="{9BA6F548-2CE6-4482-8779-161F79F0622F}"/>
    <dgm:cxn modelId="{F9CF7858-EB13-46CF-A618-AAF7FD2942EF}" type="presOf" srcId="{BB2BD478-7EE7-45A0-8CE3-03842EC0D706}" destId="{15FEEDA1-6DD6-41FD-83D6-BBE1AD4AD3CC}" srcOrd="0" destOrd="0" presId="urn:microsoft.com/office/officeart/2005/8/layout/default"/>
    <dgm:cxn modelId="{5275E87C-7E58-4A85-AA08-AA64B503A092}" srcId="{8DA820BF-0541-4CAD-B3AD-DC9EA2F5E4BA}" destId="{BB2BD478-7EE7-45A0-8CE3-03842EC0D706}" srcOrd="1" destOrd="0" parTransId="{09B6D862-E3E6-4608-A95B-DB103B41643E}" sibTransId="{1C229DEE-FEED-4F7D-B7A9-85364B0C26B2}"/>
    <dgm:cxn modelId="{22EB577F-4FD5-437D-B0F3-DA93356BE834}" type="presOf" srcId="{E270EC40-D834-4145-BCDF-FFAA8B77FDA5}" destId="{080143E4-BDAA-4D9D-BA18-E252EC83BA21}" srcOrd="0" destOrd="0" presId="urn:microsoft.com/office/officeart/2005/8/layout/default"/>
    <dgm:cxn modelId="{3029EF80-1EB1-4BB2-8A49-B403944B971C}" srcId="{8DA820BF-0541-4CAD-B3AD-DC9EA2F5E4BA}" destId="{1B0BA32B-0266-4444-A786-79AF34F79443}" srcOrd="4" destOrd="0" parTransId="{BF81D03F-524F-4B4B-8EFD-435E1955AF28}" sibTransId="{FA1F99C0-3FF4-4EF2-8A67-8BFD040B4B58}"/>
    <dgm:cxn modelId="{3D208A88-E532-4FAE-9937-FADF815AA225}" srcId="{8DA820BF-0541-4CAD-B3AD-DC9EA2F5E4BA}" destId="{726F2740-701E-43DC-96E0-5CCED5BB4726}" srcOrd="3" destOrd="0" parTransId="{7D1BEA39-6181-44CD-909C-EAF162200218}" sibTransId="{FD65BB77-FE66-4ED3-A59E-0CB8D223839E}"/>
    <dgm:cxn modelId="{10C5418A-0281-4A55-A219-754016083672}" srcId="{8DA820BF-0541-4CAD-B3AD-DC9EA2F5E4BA}" destId="{F583C0C3-377F-4936-B82D-E24FF34BA2D1}" srcOrd="13" destOrd="0" parTransId="{D0B8BC55-6FF7-46D1-BDF7-C9846D7E6E2B}" sibTransId="{6AAAB29A-A1CC-4368-8323-DDEEF68D1A9E}"/>
    <dgm:cxn modelId="{A8017F8E-6F7D-4086-8E48-C2179FD4ECC1}" type="presOf" srcId="{2976CCD3-8359-4FA5-885D-7B91C0CBD960}" destId="{29A6E0F8-D6C6-4B9A-99BE-B80E1DBD27F7}" srcOrd="0" destOrd="0" presId="urn:microsoft.com/office/officeart/2005/8/layout/default"/>
    <dgm:cxn modelId="{2DE3CB8E-0326-4841-9CFB-813EF5AF5C20}" type="presOf" srcId="{4C9B917A-2CE9-41CF-8342-BF515AD0DAD9}" destId="{2D104CA5-757E-4686-A217-DD08C9F859C0}" srcOrd="0" destOrd="0" presId="urn:microsoft.com/office/officeart/2005/8/layout/default"/>
    <dgm:cxn modelId="{3555A997-CFA9-4686-9959-AA950C75F38D}" srcId="{8DA820BF-0541-4CAD-B3AD-DC9EA2F5E4BA}" destId="{E270EC40-D834-4145-BCDF-FFAA8B77FDA5}" srcOrd="10" destOrd="0" parTransId="{01231791-0FD1-4A29-8021-3664836CB632}" sibTransId="{8B753DD5-EC69-462A-B27B-771A2ED65DC4}"/>
    <dgm:cxn modelId="{01B8609C-71DE-4AED-963A-E1259E4391FD}" type="presOf" srcId="{51C964E2-7CE7-4D79-9152-BD413A6E6339}" destId="{BCF96B8C-7BC4-4424-8BD8-13D8D846859B}" srcOrd="0" destOrd="0" presId="urn:microsoft.com/office/officeart/2005/8/layout/default"/>
    <dgm:cxn modelId="{DD46D79E-E495-4EB0-B2A2-39FAF734F83B}" srcId="{8DA820BF-0541-4CAD-B3AD-DC9EA2F5E4BA}" destId="{4C9B917A-2CE9-41CF-8342-BF515AD0DAD9}" srcOrd="11" destOrd="0" parTransId="{4D417AA5-1FFB-4950-9608-CBF9CD21065F}" sibTransId="{D11582FE-E680-4181-822F-AC2A1DA79AAA}"/>
    <dgm:cxn modelId="{A7FFAC9F-0805-4E06-A195-1FEA40A123D9}" type="presOf" srcId="{6DEA4D95-4C4D-4A2F-B3F4-EA32BA8E15B7}" destId="{ACE7F636-AC39-46F3-A14A-A95236DE0D6F}" srcOrd="0" destOrd="0" presId="urn:microsoft.com/office/officeart/2005/8/layout/default"/>
    <dgm:cxn modelId="{D7EBB4B2-1796-4EAF-A763-E0B0FFFA7EEB}" type="presOf" srcId="{F99EECD8-DEB7-4A7A-8CB8-FF0EEEE4C5F9}" destId="{08634D20-3766-4F27-8ED5-9BB8C76B60C0}" srcOrd="0" destOrd="0" presId="urn:microsoft.com/office/officeart/2005/8/layout/default"/>
    <dgm:cxn modelId="{AB8905B6-5EBF-4C04-8DAE-DFE73D8B1779}" srcId="{8DA820BF-0541-4CAD-B3AD-DC9EA2F5E4BA}" destId="{61646C00-57B7-42B1-9ACB-107EB388AC00}" srcOrd="2" destOrd="0" parTransId="{D0998B20-3D87-43AA-8789-876FE72868DE}" sibTransId="{C5D3DD34-025F-4FFE-8827-D6F4DA48A3C0}"/>
    <dgm:cxn modelId="{BE0A0DB9-FAAE-41B7-AD91-B40C179EAF97}" type="presOf" srcId="{22B6E9DD-0C27-4311-A05A-B71E8F67D854}" destId="{71542021-3142-4325-A8A1-EFD9D3DA6665}" srcOrd="0" destOrd="0" presId="urn:microsoft.com/office/officeart/2005/8/layout/default"/>
    <dgm:cxn modelId="{E4C4CECC-C053-4684-9F1D-0215763AD40A}" type="presOf" srcId="{F583C0C3-377F-4936-B82D-E24FF34BA2D1}" destId="{4835E9E3-8C9D-4C0C-8EB9-305B1E23DEA6}" srcOrd="0" destOrd="0" presId="urn:microsoft.com/office/officeart/2005/8/layout/default"/>
    <dgm:cxn modelId="{D75D46E9-F793-4871-9477-6AEA63D5E4D2}" type="presOf" srcId="{61646C00-57B7-42B1-9ACB-107EB388AC00}" destId="{51AA6CD3-62D5-4020-951C-A43944D683DD}" srcOrd="0" destOrd="0" presId="urn:microsoft.com/office/officeart/2005/8/layout/default"/>
    <dgm:cxn modelId="{DB87CA9E-61D6-4E89-964D-08B7081AB127}" type="presParOf" srcId="{A8696385-77D8-4C0E-9687-C6F9EBDBC244}" destId="{4AFCBCF6-58FC-4F08-9421-227FA50B34AA}" srcOrd="0" destOrd="0" presId="urn:microsoft.com/office/officeart/2005/8/layout/default"/>
    <dgm:cxn modelId="{4460BCB0-252B-4E8A-BF6C-6F3D3989454B}" type="presParOf" srcId="{A8696385-77D8-4C0E-9687-C6F9EBDBC244}" destId="{E20BAC41-9D5E-45BF-9870-9FA2F70C21BB}" srcOrd="1" destOrd="0" presId="urn:microsoft.com/office/officeart/2005/8/layout/default"/>
    <dgm:cxn modelId="{4A4EBCEA-0DB7-4183-8EB1-6FDA4394BD2C}" type="presParOf" srcId="{A8696385-77D8-4C0E-9687-C6F9EBDBC244}" destId="{15FEEDA1-6DD6-41FD-83D6-BBE1AD4AD3CC}" srcOrd="2" destOrd="0" presId="urn:microsoft.com/office/officeart/2005/8/layout/default"/>
    <dgm:cxn modelId="{3C0E7C6D-7C3B-4D65-8B4C-982523BBC0AC}" type="presParOf" srcId="{A8696385-77D8-4C0E-9687-C6F9EBDBC244}" destId="{51558455-6826-4BA3-A4D2-9077468918F2}" srcOrd="3" destOrd="0" presId="urn:microsoft.com/office/officeart/2005/8/layout/default"/>
    <dgm:cxn modelId="{1F8AA355-DE39-411B-A8ED-047A69FB60CC}" type="presParOf" srcId="{A8696385-77D8-4C0E-9687-C6F9EBDBC244}" destId="{51AA6CD3-62D5-4020-951C-A43944D683DD}" srcOrd="4" destOrd="0" presId="urn:microsoft.com/office/officeart/2005/8/layout/default"/>
    <dgm:cxn modelId="{38849414-2551-4661-8067-B0AEC9CECE9E}" type="presParOf" srcId="{A8696385-77D8-4C0E-9687-C6F9EBDBC244}" destId="{6F5AFBD6-2117-4A76-8C97-AA2B565F977D}" srcOrd="5" destOrd="0" presId="urn:microsoft.com/office/officeart/2005/8/layout/default"/>
    <dgm:cxn modelId="{6569F520-BDD6-495F-ABDA-EBFA5056DC29}" type="presParOf" srcId="{A8696385-77D8-4C0E-9687-C6F9EBDBC244}" destId="{CDAA2D34-612F-4A2B-995A-384FA43D5EA2}" srcOrd="6" destOrd="0" presId="urn:microsoft.com/office/officeart/2005/8/layout/default"/>
    <dgm:cxn modelId="{45A22634-2D6D-4979-ACE9-100F204520C2}" type="presParOf" srcId="{A8696385-77D8-4C0E-9687-C6F9EBDBC244}" destId="{9DABB475-09B5-4D5E-A4A7-DB54972ECBCC}" srcOrd="7" destOrd="0" presId="urn:microsoft.com/office/officeart/2005/8/layout/default"/>
    <dgm:cxn modelId="{8473B465-2945-4935-958D-B1892FD4FADB}" type="presParOf" srcId="{A8696385-77D8-4C0E-9687-C6F9EBDBC244}" destId="{8B57229C-DE76-48C8-B396-A99DE85BB62B}" srcOrd="8" destOrd="0" presId="urn:microsoft.com/office/officeart/2005/8/layout/default"/>
    <dgm:cxn modelId="{65CD3667-D449-4215-83C1-EF5916001307}" type="presParOf" srcId="{A8696385-77D8-4C0E-9687-C6F9EBDBC244}" destId="{52CFEF6C-B53E-4C12-A956-B20AA2FD2A93}" srcOrd="9" destOrd="0" presId="urn:microsoft.com/office/officeart/2005/8/layout/default"/>
    <dgm:cxn modelId="{EC7741EB-D909-4F0F-826D-8D4259E19DEF}" type="presParOf" srcId="{A8696385-77D8-4C0E-9687-C6F9EBDBC244}" destId="{29A6E0F8-D6C6-4B9A-99BE-B80E1DBD27F7}" srcOrd="10" destOrd="0" presId="urn:microsoft.com/office/officeart/2005/8/layout/default"/>
    <dgm:cxn modelId="{D55A31BC-3EB4-47B8-AF16-386E91ADF507}" type="presParOf" srcId="{A8696385-77D8-4C0E-9687-C6F9EBDBC244}" destId="{E8A29FEF-EF37-4E04-B94A-0042A1910F4D}" srcOrd="11" destOrd="0" presId="urn:microsoft.com/office/officeart/2005/8/layout/default"/>
    <dgm:cxn modelId="{5E284384-3165-405C-BBA3-031FC8C72BB5}" type="presParOf" srcId="{A8696385-77D8-4C0E-9687-C6F9EBDBC244}" destId="{71542021-3142-4325-A8A1-EFD9D3DA6665}" srcOrd="12" destOrd="0" presId="urn:microsoft.com/office/officeart/2005/8/layout/default"/>
    <dgm:cxn modelId="{2FDE7523-4196-4819-92FB-291E298BC22F}" type="presParOf" srcId="{A8696385-77D8-4C0E-9687-C6F9EBDBC244}" destId="{8E4675DC-A884-4419-9C37-CC38C2A4FA9F}" srcOrd="13" destOrd="0" presId="urn:microsoft.com/office/officeart/2005/8/layout/default"/>
    <dgm:cxn modelId="{AB0C1BB7-8BC0-458A-8515-1DB54BB281A5}" type="presParOf" srcId="{A8696385-77D8-4C0E-9687-C6F9EBDBC244}" destId="{C19D7B1A-F378-45E6-9DC6-BE5616C5E7F3}" srcOrd="14" destOrd="0" presId="urn:microsoft.com/office/officeart/2005/8/layout/default"/>
    <dgm:cxn modelId="{ED3E3642-A73E-4352-B6D8-E871013C71BF}" type="presParOf" srcId="{A8696385-77D8-4C0E-9687-C6F9EBDBC244}" destId="{03B76E5D-E3E0-4917-A97F-FECE9BA885FD}" srcOrd="15" destOrd="0" presId="urn:microsoft.com/office/officeart/2005/8/layout/default"/>
    <dgm:cxn modelId="{D1FE3183-7C31-46AE-9A50-B14F0BB3A58F}" type="presParOf" srcId="{A8696385-77D8-4C0E-9687-C6F9EBDBC244}" destId="{08634D20-3766-4F27-8ED5-9BB8C76B60C0}" srcOrd="16" destOrd="0" presId="urn:microsoft.com/office/officeart/2005/8/layout/default"/>
    <dgm:cxn modelId="{58D23B96-BFB9-4EEE-A739-F83E0E630CF9}" type="presParOf" srcId="{A8696385-77D8-4C0E-9687-C6F9EBDBC244}" destId="{5F45E86E-3539-4267-B4EC-FC57B350002C}" srcOrd="17" destOrd="0" presId="urn:microsoft.com/office/officeart/2005/8/layout/default"/>
    <dgm:cxn modelId="{E27B38A0-132F-4D50-B665-5F257A18242F}" type="presParOf" srcId="{A8696385-77D8-4C0E-9687-C6F9EBDBC244}" destId="{BCF96B8C-7BC4-4424-8BD8-13D8D846859B}" srcOrd="18" destOrd="0" presId="urn:microsoft.com/office/officeart/2005/8/layout/default"/>
    <dgm:cxn modelId="{D555896D-8BFA-4278-92E1-8235247EC6EF}" type="presParOf" srcId="{A8696385-77D8-4C0E-9687-C6F9EBDBC244}" destId="{0A8BA5F8-D1FF-40A0-A8C3-F881AE6D17AD}" srcOrd="19" destOrd="0" presId="urn:microsoft.com/office/officeart/2005/8/layout/default"/>
    <dgm:cxn modelId="{6DD2EDD4-77E7-4AD2-8C88-23D13B207EAF}" type="presParOf" srcId="{A8696385-77D8-4C0E-9687-C6F9EBDBC244}" destId="{080143E4-BDAA-4D9D-BA18-E252EC83BA21}" srcOrd="20" destOrd="0" presId="urn:microsoft.com/office/officeart/2005/8/layout/default"/>
    <dgm:cxn modelId="{1ABDA01F-B2FE-4233-AAE6-BE98B6EF6CC1}" type="presParOf" srcId="{A8696385-77D8-4C0E-9687-C6F9EBDBC244}" destId="{0EFA7D88-BBFA-4291-AB85-236323433DF9}" srcOrd="21" destOrd="0" presId="urn:microsoft.com/office/officeart/2005/8/layout/default"/>
    <dgm:cxn modelId="{9163E704-A4B1-4DE3-9192-5734C495B3C8}" type="presParOf" srcId="{A8696385-77D8-4C0E-9687-C6F9EBDBC244}" destId="{2D104CA5-757E-4686-A217-DD08C9F859C0}" srcOrd="22" destOrd="0" presId="urn:microsoft.com/office/officeart/2005/8/layout/default"/>
    <dgm:cxn modelId="{57F20304-0B96-4AA0-9DAA-35143EC75500}" type="presParOf" srcId="{A8696385-77D8-4C0E-9687-C6F9EBDBC244}" destId="{99287A31-4B26-4147-87DA-85A879DD5E90}" srcOrd="23" destOrd="0" presId="urn:microsoft.com/office/officeart/2005/8/layout/default"/>
    <dgm:cxn modelId="{93F8A9A9-59BC-41FC-A338-B8377D16964B}" type="presParOf" srcId="{A8696385-77D8-4C0E-9687-C6F9EBDBC244}" destId="{ACE7F636-AC39-46F3-A14A-A95236DE0D6F}" srcOrd="24" destOrd="0" presId="urn:microsoft.com/office/officeart/2005/8/layout/default"/>
    <dgm:cxn modelId="{8452E52B-3D92-40B9-9139-F1EE5973E8B6}" type="presParOf" srcId="{A8696385-77D8-4C0E-9687-C6F9EBDBC244}" destId="{BD6FBED2-0320-45FA-B4C5-4E3CCC895783}" srcOrd="25" destOrd="0" presId="urn:microsoft.com/office/officeart/2005/8/layout/default"/>
    <dgm:cxn modelId="{BF794A79-69A5-4297-91A5-A772876D8224}" type="presParOf" srcId="{A8696385-77D8-4C0E-9687-C6F9EBDBC244}" destId="{4835E9E3-8C9D-4C0C-8EB9-305B1E23DEA6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6B931-0632-4ACA-A374-BE0423EC580D}">
      <dsp:nvSpPr>
        <dsp:cNvPr id="0" name=""/>
        <dsp:cNvSpPr/>
      </dsp:nvSpPr>
      <dsp:spPr>
        <a:xfrm>
          <a:off x="8220589" y="901872"/>
          <a:ext cx="2389357" cy="2389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DF8F1-4759-4B28-801B-2550E26952AF}">
      <dsp:nvSpPr>
        <dsp:cNvPr id="0" name=""/>
        <dsp:cNvSpPr/>
      </dsp:nvSpPr>
      <dsp:spPr>
        <a:xfrm>
          <a:off x="8300507" y="981535"/>
          <a:ext cx="2230544" cy="223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4. What cognitive distortions does the individual have/use?</a:t>
          </a:r>
        </a:p>
      </dsp:txBody>
      <dsp:txXfrm>
        <a:off x="8619157" y="1300188"/>
        <a:ext cx="1593246" cy="1592846"/>
      </dsp:txXfrm>
    </dsp:sp>
    <dsp:sp modelId="{B5FC1D48-CFA8-445B-84FE-F7A1F9DC4DCB}">
      <dsp:nvSpPr>
        <dsp:cNvPr id="0" name=""/>
        <dsp:cNvSpPr/>
      </dsp:nvSpPr>
      <dsp:spPr>
        <a:xfrm rot="2700000">
          <a:off x="5741048" y="901704"/>
          <a:ext cx="2389396" cy="23893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ED2E2-8D18-4DBA-921B-55B617EBC47C}">
      <dsp:nvSpPr>
        <dsp:cNvPr id="0" name=""/>
        <dsp:cNvSpPr/>
      </dsp:nvSpPr>
      <dsp:spPr>
        <a:xfrm>
          <a:off x="5831232" y="981535"/>
          <a:ext cx="2230544" cy="223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3. How else does the person avoid their fear?</a:t>
          </a:r>
        </a:p>
      </dsp:txBody>
      <dsp:txXfrm>
        <a:off x="6149881" y="1300188"/>
        <a:ext cx="1593246" cy="1592846"/>
      </dsp:txXfrm>
    </dsp:sp>
    <dsp:sp modelId="{E9A22ABB-E21E-45EA-9469-814D96AA14E5}">
      <dsp:nvSpPr>
        <dsp:cNvPr id="0" name=""/>
        <dsp:cNvSpPr/>
      </dsp:nvSpPr>
      <dsp:spPr>
        <a:xfrm rot="2700000">
          <a:off x="3282018" y="901704"/>
          <a:ext cx="2389396" cy="23893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5B357-F44A-4053-B9AE-EBFB0290E098}">
      <dsp:nvSpPr>
        <dsp:cNvPr id="0" name=""/>
        <dsp:cNvSpPr/>
      </dsp:nvSpPr>
      <dsp:spPr>
        <a:xfrm>
          <a:off x="3361956" y="981535"/>
          <a:ext cx="2230544" cy="223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2. How does the person attempt to neutralize the obsessions(s)?</a:t>
          </a:r>
        </a:p>
      </dsp:txBody>
      <dsp:txXfrm>
        <a:off x="3680605" y="1300188"/>
        <a:ext cx="1593246" cy="1592846"/>
      </dsp:txXfrm>
    </dsp:sp>
    <dsp:sp modelId="{F8DF5A73-0988-4D81-9C59-EC8AA06F93DB}">
      <dsp:nvSpPr>
        <dsp:cNvPr id="0" name=""/>
        <dsp:cNvSpPr/>
      </dsp:nvSpPr>
      <dsp:spPr>
        <a:xfrm rot="2700000">
          <a:off x="812742" y="901704"/>
          <a:ext cx="2389396" cy="238939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5C749-1BF1-489E-BCF8-E3FEB65C5A82}">
      <dsp:nvSpPr>
        <dsp:cNvPr id="0" name=""/>
        <dsp:cNvSpPr/>
      </dsp:nvSpPr>
      <dsp:spPr>
        <a:xfrm>
          <a:off x="892680" y="981535"/>
          <a:ext cx="2230544" cy="223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1. Understand the obsession(s) and core fear(s)</a:t>
          </a:r>
        </a:p>
      </dsp:txBody>
      <dsp:txXfrm>
        <a:off x="1211329" y="1300188"/>
        <a:ext cx="1593246" cy="1592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A92D4-6816-4D68-8CC7-5C8A16C153F8}">
      <dsp:nvSpPr>
        <dsp:cNvPr id="0" name=""/>
        <dsp:cNvSpPr/>
      </dsp:nvSpPr>
      <dsp:spPr>
        <a:xfrm>
          <a:off x="0" y="352921"/>
          <a:ext cx="626364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External:  “contaminated” objects, tasks involving responsibility, asymmetry, e.g. bump in the road, article about ethics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Internal:  disturbing thoughts or images about sex, violence, or immorality</a:t>
          </a:r>
        </a:p>
      </dsp:txBody>
      <dsp:txXfrm>
        <a:off x="0" y="352921"/>
        <a:ext cx="6263640" cy="1713600"/>
      </dsp:txXfrm>
    </dsp:sp>
    <dsp:sp modelId="{4B5681F6-0680-47B1-88C8-B838A3B5DF82}">
      <dsp:nvSpPr>
        <dsp:cNvPr id="0" name=""/>
        <dsp:cNvSpPr/>
      </dsp:nvSpPr>
      <dsp:spPr>
        <a:xfrm>
          <a:off x="313182" y="102001"/>
          <a:ext cx="438454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Triggers</a:t>
          </a:r>
        </a:p>
      </dsp:txBody>
      <dsp:txXfrm>
        <a:off x="337680" y="126499"/>
        <a:ext cx="4335552" cy="452844"/>
      </dsp:txXfrm>
    </dsp:sp>
    <dsp:sp modelId="{C948557E-B4AD-42E3-A216-4576A9F10E4B}">
      <dsp:nvSpPr>
        <dsp:cNvPr id="0" name=""/>
        <dsp:cNvSpPr/>
      </dsp:nvSpPr>
      <dsp:spPr>
        <a:xfrm>
          <a:off x="0" y="2409241"/>
          <a:ext cx="6263640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“I might have just hit someone.” “I might have committed insurance fraud.”  “I might have missed a finding on an MRI.” “I am a bad person.” “I feel disgusting.” “I feel uncomfortable.”</a:t>
          </a:r>
        </a:p>
      </dsp:txBody>
      <dsp:txXfrm>
        <a:off x="0" y="2409241"/>
        <a:ext cx="6263640" cy="1445850"/>
      </dsp:txXfrm>
    </dsp:sp>
    <dsp:sp modelId="{1F082ED3-8419-4886-8449-B9273BF83254}">
      <dsp:nvSpPr>
        <dsp:cNvPr id="0" name=""/>
        <dsp:cNvSpPr/>
      </dsp:nvSpPr>
      <dsp:spPr>
        <a:xfrm>
          <a:off x="313182" y="2158321"/>
          <a:ext cx="4384548" cy="501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Intrusive thoughts/feelings</a:t>
          </a:r>
        </a:p>
      </dsp:txBody>
      <dsp:txXfrm>
        <a:off x="337680" y="2182819"/>
        <a:ext cx="4335552" cy="452844"/>
      </dsp:txXfrm>
    </dsp:sp>
    <dsp:sp modelId="{4920981E-A206-478B-B0C8-29A279EEFB99}">
      <dsp:nvSpPr>
        <dsp:cNvPr id="0" name=""/>
        <dsp:cNvSpPr/>
      </dsp:nvSpPr>
      <dsp:spPr>
        <a:xfrm>
          <a:off x="0" y="4197811"/>
          <a:ext cx="6263640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“I will end up isolated and alone in prison.”  “I will get fired.”  “Someone will die, and I will have to feel guilty forever.”  “I cannot tolerate feeling this way.”</a:t>
          </a:r>
        </a:p>
      </dsp:txBody>
      <dsp:txXfrm>
        <a:off x="0" y="4197811"/>
        <a:ext cx="6263640" cy="1204875"/>
      </dsp:txXfrm>
    </dsp:sp>
    <dsp:sp modelId="{3A0CDB6E-EE1D-4252-BF1A-FE2ED4224850}">
      <dsp:nvSpPr>
        <dsp:cNvPr id="0" name=""/>
        <dsp:cNvSpPr/>
      </dsp:nvSpPr>
      <dsp:spPr>
        <a:xfrm>
          <a:off x="313182" y="3946891"/>
          <a:ext cx="4384548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Core fears (feared consequences)</a:t>
          </a:r>
        </a:p>
      </dsp:txBody>
      <dsp:txXfrm>
        <a:off x="337680" y="3971389"/>
        <a:ext cx="4335552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730C2-D82A-4B26-B188-41FD75D5C91C}">
      <dsp:nvSpPr>
        <dsp:cNvPr id="0" name=""/>
        <dsp:cNvSpPr/>
      </dsp:nvSpPr>
      <dsp:spPr>
        <a:xfrm>
          <a:off x="1963800" y="77306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5DCDD-85BD-47C3-AA95-575D2DEF12C9}">
      <dsp:nvSpPr>
        <dsp:cNvPr id="0" name=""/>
        <dsp:cNvSpPr/>
      </dsp:nvSpPr>
      <dsp:spPr>
        <a:xfrm>
          <a:off x="559800" y="240568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Negative reinforcement (removal of negative experience/helping escape distress)</a:t>
          </a:r>
        </a:p>
      </dsp:txBody>
      <dsp:txXfrm>
        <a:off x="559800" y="2405687"/>
        <a:ext cx="4320000" cy="648000"/>
      </dsp:txXfrm>
    </dsp:sp>
    <dsp:sp modelId="{F6BE2FA0-E254-4A84-9F82-647458FD035D}">
      <dsp:nvSpPr>
        <dsp:cNvPr id="0" name=""/>
        <dsp:cNvSpPr/>
      </dsp:nvSpPr>
      <dsp:spPr>
        <a:xfrm>
          <a:off x="559800" y="3109791"/>
          <a:ext cx="4320000" cy="4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Involves no pleasure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Ego-dystonic</a:t>
          </a:r>
        </a:p>
      </dsp:txBody>
      <dsp:txXfrm>
        <a:off x="559800" y="3109791"/>
        <a:ext cx="4320000" cy="468482"/>
      </dsp:txXfrm>
    </dsp:sp>
    <dsp:sp modelId="{E5974E9C-7E4D-452D-AAA0-08A28F2EA668}">
      <dsp:nvSpPr>
        <dsp:cNvPr id="0" name=""/>
        <dsp:cNvSpPr/>
      </dsp:nvSpPr>
      <dsp:spPr>
        <a:xfrm>
          <a:off x="7039800" y="77306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35917-A7C2-4BBD-AE9F-0F0904A53556}">
      <dsp:nvSpPr>
        <dsp:cNvPr id="0" name=""/>
        <dsp:cNvSpPr/>
      </dsp:nvSpPr>
      <dsp:spPr>
        <a:xfrm>
          <a:off x="5635800" y="240568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Types: Behavioral and Mental</a:t>
          </a:r>
        </a:p>
      </dsp:txBody>
      <dsp:txXfrm>
        <a:off x="5635800" y="2405687"/>
        <a:ext cx="4320000" cy="648000"/>
      </dsp:txXfrm>
    </dsp:sp>
    <dsp:sp modelId="{7119C801-33C3-42C6-A493-D6FFD47753E5}">
      <dsp:nvSpPr>
        <dsp:cNvPr id="0" name=""/>
        <dsp:cNvSpPr/>
      </dsp:nvSpPr>
      <dsp:spPr>
        <a:xfrm>
          <a:off x="5635800" y="3109791"/>
          <a:ext cx="4320000" cy="4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1F4FC-8099-474C-B712-B88CD292FCDB}">
      <dsp:nvSpPr>
        <dsp:cNvPr id="0" name=""/>
        <dsp:cNvSpPr/>
      </dsp:nvSpPr>
      <dsp:spPr>
        <a:xfrm>
          <a:off x="0" y="4936"/>
          <a:ext cx="626364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Washing</a:t>
          </a:r>
        </a:p>
      </dsp:txBody>
      <dsp:txXfrm>
        <a:off x="26930" y="31866"/>
        <a:ext cx="6209780" cy="497795"/>
      </dsp:txXfrm>
    </dsp:sp>
    <dsp:sp modelId="{AA9F21C7-5434-4942-B160-C029AF5FB5D8}">
      <dsp:nvSpPr>
        <dsp:cNvPr id="0" name=""/>
        <dsp:cNvSpPr/>
      </dsp:nvSpPr>
      <dsp:spPr>
        <a:xfrm>
          <a:off x="0" y="622831"/>
          <a:ext cx="6263640" cy="551655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Checking</a:t>
          </a:r>
        </a:p>
      </dsp:txBody>
      <dsp:txXfrm>
        <a:off x="26930" y="649761"/>
        <a:ext cx="6209780" cy="497795"/>
      </dsp:txXfrm>
    </dsp:sp>
    <dsp:sp modelId="{53EDB52A-4A11-4F87-A18F-92548BBE8A61}">
      <dsp:nvSpPr>
        <dsp:cNvPr id="0" name=""/>
        <dsp:cNvSpPr/>
      </dsp:nvSpPr>
      <dsp:spPr>
        <a:xfrm>
          <a:off x="0" y="1240726"/>
          <a:ext cx="6263640" cy="55165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Reassurance-seeking</a:t>
          </a:r>
        </a:p>
      </dsp:txBody>
      <dsp:txXfrm>
        <a:off x="26930" y="1267656"/>
        <a:ext cx="6209780" cy="497795"/>
      </dsp:txXfrm>
    </dsp:sp>
    <dsp:sp modelId="{DA62BA8A-13A7-422D-B7CC-1D348A3F75FF}">
      <dsp:nvSpPr>
        <dsp:cNvPr id="0" name=""/>
        <dsp:cNvSpPr/>
      </dsp:nvSpPr>
      <dsp:spPr>
        <a:xfrm>
          <a:off x="0" y="1858621"/>
          <a:ext cx="6263640" cy="551655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Repeating</a:t>
          </a:r>
        </a:p>
      </dsp:txBody>
      <dsp:txXfrm>
        <a:off x="26930" y="1885551"/>
        <a:ext cx="6209780" cy="497795"/>
      </dsp:txXfrm>
    </dsp:sp>
    <dsp:sp modelId="{3AB94CB1-ED27-4925-B11A-37D5B80BCEF2}">
      <dsp:nvSpPr>
        <dsp:cNvPr id="0" name=""/>
        <dsp:cNvSpPr/>
      </dsp:nvSpPr>
      <dsp:spPr>
        <a:xfrm>
          <a:off x="0" y="2476516"/>
          <a:ext cx="6263640" cy="55165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Straightening</a:t>
          </a:r>
        </a:p>
      </dsp:txBody>
      <dsp:txXfrm>
        <a:off x="26930" y="2503446"/>
        <a:ext cx="6209780" cy="497795"/>
      </dsp:txXfrm>
    </dsp:sp>
    <dsp:sp modelId="{321F4A18-0843-46B9-AFAF-BAC803BBBA4C}">
      <dsp:nvSpPr>
        <dsp:cNvPr id="0" name=""/>
        <dsp:cNvSpPr/>
      </dsp:nvSpPr>
      <dsp:spPr>
        <a:xfrm>
          <a:off x="0" y="3094411"/>
          <a:ext cx="6263640" cy="551655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Organizing</a:t>
          </a:r>
        </a:p>
      </dsp:txBody>
      <dsp:txXfrm>
        <a:off x="26930" y="3121341"/>
        <a:ext cx="6209780" cy="497795"/>
      </dsp:txXfrm>
    </dsp:sp>
    <dsp:sp modelId="{0361AF10-988D-4127-9EF4-818D1B4757FE}">
      <dsp:nvSpPr>
        <dsp:cNvPr id="0" name=""/>
        <dsp:cNvSpPr/>
      </dsp:nvSpPr>
      <dsp:spPr>
        <a:xfrm>
          <a:off x="0" y="3712306"/>
          <a:ext cx="6263640" cy="55165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Confessing</a:t>
          </a:r>
        </a:p>
      </dsp:txBody>
      <dsp:txXfrm>
        <a:off x="26930" y="3739236"/>
        <a:ext cx="6209780" cy="497795"/>
      </dsp:txXfrm>
    </dsp:sp>
    <dsp:sp modelId="{06B6145E-4F2F-4D52-834B-021B96E0F4F9}">
      <dsp:nvSpPr>
        <dsp:cNvPr id="0" name=""/>
        <dsp:cNvSpPr/>
      </dsp:nvSpPr>
      <dsp:spPr>
        <a:xfrm>
          <a:off x="0" y="4330201"/>
          <a:ext cx="6263640" cy="551655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Researching</a:t>
          </a:r>
        </a:p>
      </dsp:txBody>
      <dsp:txXfrm>
        <a:off x="26930" y="4357131"/>
        <a:ext cx="6209780" cy="497795"/>
      </dsp:txXfrm>
    </dsp:sp>
    <dsp:sp modelId="{56372923-8515-4FFB-8639-7014B051E478}">
      <dsp:nvSpPr>
        <dsp:cNvPr id="0" name=""/>
        <dsp:cNvSpPr/>
      </dsp:nvSpPr>
      <dsp:spPr>
        <a:xfrm>
          <a:off x="0" y="4948096"/>
          <a:ext cx="6263640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Maintaining routines</a:t>
          </a:r>
        </a:p>
      </dsp:txBody>
      <dsp:txXfrm>
        <a:off x="26930" y="4975026"/>
        <a:ext cx="6209780" cy="497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AD6B8-0586-4452-9C6D-588BF6A474A1}">
      <dsp:nvSpPr>
        <dsp:cNvPr id="0" name=""/>
        <dsp:cNvSpPr/>
      </dsp:nvSpPr>
      <dsp:spPr>
        <a:xfrm>
          <a:off x="0" y="118628"/>
          <a:ext cx="6263640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Counting</a:t>
          </a:r>
        </a:p>
      </dsp:txBody>
      <dsp:txXfrm>
        <a:off x="21075" y="139703"/>
        <a:ext cx="6221490" cy="389580"/>
      </dsp:txXfrm>
    </dsp:sp>
    <dsp:sp modelId="{4504F5E5-A39E-4BF2-9C92-984B219CDA7C}">
      <dsp:nvSpPr>
        <dsp:cNvPr id="0" name=""/>
        <dsp:cNvSpPr/>
      </dsp:nvSpPr>
      <dsp:spPr>
        <a:xfrm>
          <a:off x="0" y="602198"/>
          <a:ext cx="6263640" cy="431730"/>
        </a:xfrm>
        <a:prstGeom prst="roundRect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Mental Reviewing</a:t>
          </a:r>
        </a:p>
      </dsp:txBody>
      <dsp:txXfrm>
        <a:off x="21075" y="623273"/>
        <a:ext cx="6221490" cy="389580"/>
      </dsp:txXfrm>
    </dsp:sp>
    <dsp:sp modelId="{1C3E9DEE-2D8E-4248-89ED-93B9114E1AEE}">
      <dsp:nvSpPr>
        <dsp:cNvPr id="0" name=""/>
        <dsp:cNvSpPr/>
      </dsp:nvSpPr>
      <dsp:spPr>
        <a:xfrm>
          <a:off x="0" y="1085768"/>
          <a:ext cx="6263640" cy="43173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Reasoning</a:t>
          </a:r>
        </a:p>
      </dsp:txBody>
      <dsp:txXfrm>
        <a:off x="21075" y="1106843"/>
        <a:ext cx="6221490" cy="389580"/>
      </dsp:txXfrm>
    </dsp:sp>
    <dsp:sp modelId="{53A82A13-7121-4351-826F-D14E94486EFC}">
      <dsp:nvSpPr>
        <dsp:cNvPr id="0" name=""/>
        <dsp:cNvSpPr/>
      </dsp:nvSpPr>
      <dsp:spPr>
        <a:xfrm>
          <a:off x="0" y="1569338"/>
          <a:ext cx="6263640" cy="431730"/>
        </a:xfrm>
        <a:prstGeom prst="roundRect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Scenario bending</a:t>
          </a:r>
        </a:p>
      </dsp:txBody>
      <dsp:txXfrm>
        <a:off x="21075" y="1590413"/>
        <a:ext cx="6221490" cy="389580"/>
      </dsp:txXfrm>
    </dsp:sp>
    <dsp:sp modelId="{4BDF765E-3A17-42AD-A15C-3C94289F806C}">
      <dsp:nvSpPr>
        <dsp:cNvPr id="0" name=""/>
        <dsp:cNvSpPr/>
      </dsp:nvSpPr>
      <dsp:spPr>
        <a:xfrm>
          <a:off x="0" y="2052908"/>
          <a:ext cx="6263640" cy="43173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Figuring it out</a:t>
          </a:r>
        </a:p>
      </dsp:txBody>
      <dsp:txXfrm>
        <a:off x="21075" y="2073983"/>
        <a:ext cx="6221490" cy="389580"/>
      </dsp:txXfrm>
    </dsp:sp>
    <dsp:sp modelId="{19F3DFEB-21F2-4283-8E4F-E3497CAAA9BC}">
      <dsp:nvSpPr>
        <dsp:cNvPr id="0" name=""/>
        <dsp:cNvSpPr/>
      </dsp:nvSpPr>
      <dsp:spPr>
        <a:xfrm>
          <a:off x="0" y="2536478"/>
          <a:ext cx="6263640" cy="4317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Thought or image replacement</a:t>
          </a:r>
        </a:p>
      </dsp:txBody>
      <dsp:txXfrm>
        <a:off x="21075" y="2557553"/>
        <a:ext cx="6221490" cy="389580"/>
      </dsp:txXfrm>
    </dsp:sp>
    <dsp:sp modelId="{FCB1ADBF-A0A1-4610-A8BF-823A49B97A78}">
      <dsp:nvSpPr>
        <dsp:cNvPr id="0" name=""/>
        <dsp:cNvSpPr/>
      </dsp:nvSpPr>
      <dsp:spPr>
        <a:xfrm>
          <a:off x="0" y="3020048"/>
          <a:ext cx="6263640" cy="43173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Thought neutralization or suppression </a:t>
          </a:r>
        </a:p>
      </dsp:txBody>
      <dsp:txXfrm>
        <a:off x="21075" y="3041123"/>
        <a:ext cx="6221490" cy="389580"/>
      </dsp:txXfrm>
    </dsp:sp>
    <dsp:sp modelId="{7BA755B3-23DC-4FFA-A0FC-47715686BCBC}">
      <dsp:nvSpPr>
        <dsp:cNvPr id="0" name=""/>
        <dsp:cNvSpPr/>
      </dsp:nvSpPr>
      <dsp:spPr>
        <a:xfrm>
          <a:off x="0" y="3503618"/>
          <a:ext cx="6263640" cy="431730"/>
        </a:xfrm>
        <a:prstGeom prst="roundRect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Mental rehearsal</a:t>
          </a:r>
        </a:p>
      </dsp:txBody>
      <dsp:txXfrm>
        <a:off x="21075" y="3524693"/>
        <a:ext cx="6221490" cy="389580"/>
      </dsp:txXfrm>
    </dsp:sp>
    <dsp:sp modelId="{F6C4FFFE-64AB-4A11-9469-F3794D9C8710}">
      <dsp:nvSpPr>
        <dsp:cNvPr id="0" name=""/>
        <dsp:cNvSpPr/>
      </dsp:nvSpPr>
      <dsp:spPr>
        <a:xfrm>
          <a:off x="0" y="3987188"/>
          <a:ext cx="6263640" cy="43173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Memory hoarding</a:t>
          </a:r>
        </a:p>
      </dsp:txBody>
      <dsp:txXfrm>
        <a:off x="21075" y="4008263"/>
        <a:ext cx="6221490" cy="389580"/>
      </dsp:txXfrm>
    </dsp:sp>
    <dsp:sp modelId="{169030DF-E8B4-400B-8B29-E86FF0B38286}">
      <dsp:nvSpPr>
        <dsp:cNvPr id="0" name=""/>
        <dsp:cNvSpPr/>
      </dsp:nvSpPr>
      <dsp:spPr>
        <a:xfrm>
          <a:off x="0" y="4470759"/>
          <a:ext cx="6263640" cy="431730"/>
        </a:xfrm>
        <a:prstGeom prst="roundRect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Praying</a:t>
          </a:r>
        </a:p>
      </dsp:txBody>
      <dsp:txXfrm>
        <a:off x="21075" y="4491834"/>
        <a:ext cx="6221490" cy="389580"/>
      </dsp:txXfrm>
    </dsp:sp>
    <dsp:sp modelId="{81B7DD6B-0207-4F35-85AC-503546E7CB63}">
      <dsp:nvSpPr>
        <dsp:cNvPr id="0" name=""/>
        <dsp:cNvSpPr/>
      </dsp:nvSpPr>
      <dsp:spPr>
        <a:xfrm>
          <a:off x="0" y="4954329"/>
          <a:ext cx="6263640" cy="4317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Mental self-punishment</a:t>
          </a:r>
        </a:p>
      </dsp:txBody>
      <dsp:txXfrm>
        <a:off x="21075" y="4975404"/>
        <a:ext cx="6221490" cy="389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CBCF6-58FC-4F08-9421-227FA50B34AA}">
      <dsp:nvSpPr>
        <dsp:cNvPr id="0" name=""/>
        <dsp:cNvSpPr/>
      </dsp:nvSpPr>
      <dsp:spPr>
        <a:xfrm>
          <a:off x="3734" y="10062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Intolerance of Uncertainty/Anxiety</a:t>
          </a:r>
        </a:p>
      </dsp:txBody>
      <dsp:txXfrm>
        <a:off x="3734" y="100622"/>
        <a:ext cx="2022128" cy="1213276"/>
      </dsp:txXfrm>
    </dsp:sp>
    <dsp:sp modelId="{15FEEDA1-6DD6-41FD-83D6-BBE1AD4AD3CC}">
      <dsp:nvSpPr>
        <dsp:cNvPr id="0" name=""/>
        <dsp:cNvSpPr/>
      </dsp:nvSpPr>
      <dsp:spPr>
        <a:xfrm>
          <a:off x="2228075" y="10062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Overestimation of threat</a:t>
          </a:r>
        </a:p>
      </dsp:txBody>
      <dsp:txXfrm>
        <a:off x="2228075" y="100622"/>
        <a:ext cx="2022128" cy="1213276"/>
      </dsp:txXfrm>
    </dsp:sp>
    <dsp:sp modelId="{51AA6CD3-62D5-4020-951C-A43944D683DD}">
      <dsp:nvSpPr>
        <dsp:cNvPr id="0" name=""/>
        <dsp:cNvSpPr/>
      </dsp:nvSpPr>
      <dsp:spPr>
        <a:xfrm>
          <a:off x="4452416" y="10062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 or nothing/black and white thinking</a:t>
          </a:r>
        </a:p>
      </dsp:txBody>
      <dsp:txXfrm>
        <a:off x="4452416" y="100622"/>
        <a:ext cx="2022128" cy="1213276"/>
      </dsp:txXfrm>
    </dsp:sp>
    <dsp:sp modelId="{CDAA2D34-612F-4A2B-995A-384FA43D5EA2}">
      <dsp:nvSpPr>
        <dsp:cNvPr id="0" name=""/>
        <dsp:cNvSpPr/>
      </dsp:nvSpPr>
      <dsp:spPr>
        <a:xfrm>
          <a:off x="6676757" y="10062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Emotional Reasoning</a:t>
          </a:r>
        </a:p>
      </dsp:txBody>
      <dsp:txXfrm>
        <a:off x="6676757" y="100622"/>
        <a:ext cx="2022128" cy="1213276"/>
      </dsp:txXfrm>
    </dsp:sp>
    <dsp:sp modelId="{8B57229C-DE76-48C8-B396-A99DE85BB62B}">
      <dsp:nvSpPr>
        <dsp:cNvPr id="0" name=""/>
        <dsp:cNvSpPr/>
      </dsp:nvSpPr>
      <dsp:spPr>
        <a:xfrm>
          <a:off x="8901098" y="10062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Thought-action fusion</a:t>
          </a:r>
        </a:p>
      </dsp:txBody>
      <dsp:txXfrm>
        <a:off x="8901098" y="100622"/>
        <a:ext cx="2022128" cy="1213276"/>
      </dsp:txXfrm>
    </dsp:sp>
    <dsp:sp modelId="{29A6E0F8-D6C6-4B9A-99BE-B80E1DBD27F7}">
      <dsp:nvSpPr>
        <dsp:cNvPr id="0" name=""/>
        <dsp:cNvSpPr/>
      </dsp:nvSpPr>
      <dsp:spPr>
        <a:xfrm>
          <a:off x="3734" y="151611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Magical thinking</a:t>
          </a:r>
        </a:p>
      </dsp:txBody>
      <dsp:txXfrm>
        <a:off x="3734" y="1516112"/>
        <a:ext cx="2022128" cy="1213276"/>
      </dsp:txXfrm>
    </dsp:sp>
    <dsp:sp modelId="{71542021-3142-4325-A8A1-EFD9D3DA6665}">
      <dsp:nvSpPr>
        <dsp:cNvPr id="0" name=""/>
        <dsp:cNvSpPr/>
      </dsp:nvSpPr>
      <dsp:spPr>
        <a:xfrm>
          <a:off x="2228075" y="151611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Inflated sense of responsibility</a:t>
          </a:r>
        </a:p>
      </dsp:txBody>
      <dsp:txXfrm>
        <a:off x="2228075" y="1516112"/>
        <a:ext cx="2022128" cy="1213276"/>
      </dsp:txXfrm>
    </dsp:sp>
    <dsp:sp modelId="{C19D7B1A-F378-45E6-9DC6-BE5616C5E7F3}">
      <dsp:nvSpPr>
        <dsp:cNvPr id="0" name=""/>
        <dsp:cNvSpPr/>
      </dsp:nvSpPr>
      <dsp:spPr>
        <a:xfrm>
          <a:off x="4452416" y="151611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Thought control</a:t>
          </a:r>
        </a:p>
      </dsp:txBody>
      <dsp:txXfrm>
        <a:off x="4452416" y="1516112"/>
        <a:ext cx="2022128" cy="1213276"/>
      </dsp:txXfrm>
    </dsp:sp>
    <dsp:sp modelId="{08634D20-3766-4F27-8ED5-9BB8C76B60C0}">
      <dsp:nvSpPr>
        <dsp:cNvPr id="0" name=""/>
        <dsp:cNvSpPr/>
      </dsp:nvSpPr>
      <dsp:spPr>
        <a:xfrm>
          <a:off x="6676757" y="151611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Catastrophizing</a:t>
          </a:r>
        </a:p>
      </dsp:txBody>
      <dsp:txXfrm>
        <a:off x="6676757" y="1516112"/>
        <a:ext cx="2022128" cy="1213276"/>
      </dsp:txXfrm>
    </dsp:sp>
    <dsp:sp modelId="{BCF96B8C-7BC4-4424-8BD8-13D8D846859B}">
      <dsp:nvSpPr>
        <dsp:cNvPr id="0" name=""/>
        <dsp:cNvSpPr/>
      </dsp:nvSpPr>
      <dsp:spPr>
        <a:xfrm>
          <a:off x="8901098" y="1516112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Discounting the positive</a:t>
          </a:r>
        </a:p>
      </dsp:txBody>
      <dsp:txXfrm>
        <a:off x="8901098" y="1516112"/>
        <a:ext cx="2022128" cy="1213276"/>
      </dsp:txXfrm>
    </dsp:sp>
    <dsp:sp modelId="{080143E4-BDAA-4D9D-BA18-E252EC83BA21}">
      <dsp:nvSpPr>
        <dsp:cNvPr id="0" name=""/>
        <dsp:cNvSpPr/>
      </dsp:nvSpPr>
      <dsp:spPr>
        <a:xfrm>
          <a:off x="1115905" y="2931601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Selective abstraction/mental filter</a:t>
          </a:r>
        </a:p>
      </dsp:txBody>
      <dsp:txXfrm>
        <a:off x="1115905" y="2931601"/>
        <a:ext cx="2022128" cy="1213276"/>
      </dsp:txXfrm>
    </dsp:sp>
    <dsp:sp modelId="{2D104CA5-757E-4686-A217-DD08C9F859C0}">
      <dsp:nvSpPr>
        <dsp:cNvPr id="0" name=""/>
        <dsp:cNvSpPr/>
      </dsp:nvSpPr>
      <dsp:spPr>
        <a:xfrm>
          <a:off x="3340246" y="2931601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Mind reading </a:t>
          </a:r>
        </a:p>
      </dsp:txBody>
      <dsp:txXfrm>
        <a:off x="3340246" y="2931601"/>
        <a:ext cx="2022128" cy="1213276"/>
      </dsp:txXfrm>
    </dsp:sp>
    <dsp:sp modelId="{ACE7F636-AC39-46F3-A14A-A95236DE0D6F}">
      <dsp:nvSpPr>
        <dsp:cNvPr id="0" name=""/>
        <dsp:cNvSpPr/>
      </dsp:nvSpPr>
      <dsp:spPr>
        <a:xfrm>
          <a:off x="5564587" y="2931601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Personalizing</a:t>
          </a:r>
        </a:p>
      </dsp:txBody>
      <dsp:txXfrm>
        <a:off x="5564587" y="2931601"/>
        <a:ext cx="2022128" cy="1213276"/>
      </dsp:txXfrm>
    </dsp:sp>
    <dsp:sp modelId="{4835E9E3-8C9D-4C0C-8EB9-305B1E23DEA6}">
      <dsp:nvSpPr>
        <dsp:cNvPr id="0" name=""/>
        <dsp:cNvSpPr/>
      </dsp:nvSpPr>
      <dsp:spPr>
        <a:xfrm>
          <a:off x="7788928" y="2931601"/>
          <a:ext cx="2022128" cy="121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Perfectionism</a:t>
          </a:r>
        </a:p>
      </dsp:txBody>
      <dsp:txXfrm>
        <a:off x="7788928" y="2931601"/>
        <a:ext cx="2022128" cy="1213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AD46-432E-401A-98F8-34D596236A3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513A-6BD3-4914-8A1F-6B1391B7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8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513A-6BD3-4914-8A1F-6B1391B770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talk about rituals</a:t>
            </a:r>
            <a:r>
              <a:rPr lang="en-US" baseline="0" dirty="0"/>
              <a:t> or compulsions (and avoidance)</a:t>
            </a:r>
            <a:endParaRPr lang="en-US" dirty="0"/>
          </a:p>
          <a:p>
            <a:r>
              <a:rPr lang="en-US" dirty="0"/>
              <a:t>It’s important to note that rituals are done to…</a:t>
            </a:r>
          </a:p>
          <a:p>
            <a:r>
              <a:rPr lang="en-US" dirty="0"/>
              <a:t>Functions:</a:t>
            </a:r>
          </a:p>
          <a:p>
            <a:r>
              <a:rPr lang="en-US" dirty="0"/>
              <a:t>Prevent something from happening or “fix’ something (undoing) [checking, washing,</a:t>
            </a:r>
            <a:r>
              <a:rPr lang="en-US" baseline="0" dirty="0"/>
              <a:t> cleaning]</a:t>
            </a:r>
            <a:endParaRPr lang="en-US" dirty="0"/>
          </a:p>
          <a:p>
            <a:r>
              <a:rPr lang="en-US" dirty="0"/>
              <a:t>Trying to understand completely [Googling, asking questions, clarifying,</a:t>
            </a:r>
            <a:r>
              <a:rPr lang="en-US" baseline="0" dirty="0"/>
              <a:t> researching, tangent while studying]</a:t>
            </a:r>
            <a:endParaRPr lang="en-US" dirty="0"/>
          </a:p>
          <a:p>
            <a:r>
              <a:rPr lang="en-US" dirty="0"/>
              <a:t>Trying not to feel a certain way [e.g. guilt – replay a scenario,</a:t>
            </a:r>
            <a:r>
              <a:rPr lang="en-US" baseline="0" dirty="0"/>
              <a:t> ask for reassurance]</a:t>
            </a:r>
            <a:endParaRPr lang="en-US" dirty="0"/>
          </a:p>
          <a:p>
            <a:r>
              <a:rPr lang="en-US" dirty="0"/>
              <a:t>Trying not to think particular thoughts [cuss words patient example]</a:t>
            </a:r>
          </a:p>
          <a:p>
            <a:r>
              <a:rPr lang="en-US" dirty="0"/>
              <a:t>Wishing is an interesting one.  People can spend a lot of time thinking about the way things could have been or could be, e.g. living in fantasy</a:t>
            </a:r>
            <a:r>
              <a:rPr lang="en-US" baseline="0" dirty="0"/>
              <a:t> to</a:t>
            </a:r>
            <a:r>
              <a:rPr lang="en-US" dirty="0"/>
              <a:t> avoid pain [social situations]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14666-0DA8-49AB-A1E6-84204DAF0F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3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513A-6BD3-4914-8A1F-6B1391B770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0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479C2-7EDC-49F4-91CE-B2DF11C4F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AFC81-1474-494D-8214-AB3872416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2FBFE-FC75-4634-9406-CEB7031E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FF724-A226-4EBF-8426-1200EF5F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47FB5-E2E9-4E6F-83C3-122074D6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A3C7-40C5-402C-B86B-1108E651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28CD5-B21B-4081-95AF-C32146210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8A3A9-C05D-4DAC-96C6-79DA66AE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3E25F-747D-4CA1-8720-CB44BFCC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C04F-6D83-4352-A46B-0DBC7B19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7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DB3EB-3B46-4137-AAA5-29FBEB217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FB60A-8E91-405D-A841-04E238EDD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19BC6-675D-4068-814F-57DC5760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E0B-3A23-4A37-8090-5AC1DBEE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3016C-D522-4332-AAFA-47AF9E7E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4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F307-7813-4963-87E3-03667F22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6503-2627-411F-AA95-C95F5A7F2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202F5-34F1-494D-A704-521CACAF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7D60-6A23-4CA8-A349-F417394F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799B8-5273-42A0-970A-C86FDE62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B71C-31A6-496F-AE8B-E679E9C9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42F6B-FFBE-467E-9EF3-3B2985D30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677B-52BC-4137-819F-41B0229C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0E5F-4731-47F0-8C6F-F4A4BFCB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14E36-3FEF-4341-A90F-430333BE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4D1A-D52B-43A0-9D23-09B95F15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BF993-F8FC-492D-94F4-A29DF135F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AD054-D771-4DDC-AC15-18BE39885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2F645-AB3A-4C73-996F-B99EC39C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3D661-897F-4BBD-96CA-5282CFDA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FA32F-3817-459D-A3E7-DFF15B07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41B3-3459-47F2-AB9A-05156168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0AA15-6CD9-4109-9D8D-1D6835CDC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2DC30-D51A-435B-83D6-BBBDBD9F3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89D4C-339B-44BC-A0D7-05493B69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DB0B9-B760-4610-BD53-BAE2A519A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2ABE3C-E461-4950-90B2-9F0984B3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49F53-6D4F-4CEE-A26F-0A783324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C924B-9A74-4E1C-AD7D-AEBC345E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7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F756-B5EE-4090-B8AD-0F15CA0D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B824A-2A0D-400D-B7E3-C8E9D87C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6B58A-D8CA-4599-8CB8-1DF299D4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73BA2-48A3-4AC1-9994-A3D11675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2D16C-0225-44A6-9AF8-B288F477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8265D-D9D6-4CA2-9B09-DCAABF3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5260E-7A09-4622-A5FA-759D718E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5BC6-7D51-4B25-B40F-FA6115E8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9204-7C78-448F-9E65-C342B394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774A5-22F8-4034-A185-87B07A110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17C7F-773B-40BD-80BD-A69E88E8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2B460-7155-4608-A947-A53D04D6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AFAFB-00F7-484F-B740-5383037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40E3-835F-44F1-90F1-3D752E7D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82BF5-E93D-4A19-B0D8-37CFF9F1B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6424A-07A4-4116-9DD5-81FD4E6AB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36D7A-622A-4D08-B9ED-0FABE192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EAF5E-3BEC-4931-9DDC-1984FBBD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2470C-C1BA-4736-8AB4-E7BF2CB1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5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FA420-9DCD-45E2-B21E-6702E98E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3A53-3B09-43FB-B306-66110BD3F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C86DB-2F0D-474D-9A32-C7E2AF029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4ED0-1204-42E4-AFD9-E5074DC43D71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CCC16-47E3-436A-A0A5-8922BD141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E98F6-73B3-43FE-812B-3B7F6B55F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1C37-1156-458F-B5B2-FE754C86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freedomfromocd.com/wp-content/uploads/2014/03/FFOCD_Website_CompulsionsCheckList.pd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freedomfromocd.com/wp-content/uploads/2014/03/FFOCD_Website_ObsessionsCheckList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41E36-5F60-4905-B242-0C039A85A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028" y="3376123"/>
            <a:ext cx="4515147" cy="1529232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/>
              <a:t>Cognitive Behavioral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4A0D5-1D83-488A-A6A1-02585447B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886" y="4905356"/>
            <a:ext cx="4165290" cy="88895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/>
              <a:t>Emily Hemendinger, LCSW, MPH</a:t>
            </a:r>
          </a:p>
          <a:p>
            <a:pPr algn="r"/>
            <a:r>
              <a:rPr lang="en-US" dirty="0"/>
              <a:t>Rachel A. Davis, MD</a:t>
            </a:r>
          </a:p>
          <a:p>
            <a:pPr algn="r"/>
            <a:r>
              <a:rPr lang="en-US" dirty="0"/>
              <a:t>Stephanie Lehto, PsyD</a:t>
            </a:r>
          </a:p>
        </p:txBody>
      </p:sp>
      <p:pic>
        <p:nvPicPr>
          <p:cNvPr id="1026" name="Picture 2" descr="Reward charts for child behaviour: tips | Raising Children Network">
            <a:extLst>
              <a:ext uri="{FF2B5EF4-FFF2-40B4-BE49-F238E27FC236}">
                <a16:creationId xmlns:a16="http://schemas.microsoft.com/office/drawing/2014/main" id="{140729AD-41E4-4C1F-AD0F-7E96B5BBA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22404"/>
          <a:stretch/>
        </p:blipFill>
        <p:spPr bwMode="auto"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1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76200"/>
            <a:ext cx="8991600" cy="670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davisrac\Dropbox\OCD Work\Images\cou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8" y="-940010"/>
            <a:ext cx="11505963" cy="873801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800" y="152400"/>
            <a:ext cx="4892842" cy="1981200"/>
          </a:xfrm>
        </p:spPr>
        <p:txBody>
          <a:bodyPr>
            <a:normAutofit/>
          </a:bodyPr>
          <a:lstStyle/>
          <a:p>
            <a:r>
              <a:rPr lang="en-US" sz="6000" b="1" dirty="0"/>
              <a:t>Rituals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0200" y="1524000"/>
            <a:ext cx="6553200" cy="3124200"/>
          </a:xfrm>
        </p:spPr>
        <p:txBody>
          <a:bodyPr>
            <a:normAutofit/>
          </a:bodyPr>
          <a:lstStyle/>
          <a:p>
            <a:r>
              <a:rPr lang="en-US" b="1" dirty="0"/>
              <a:t>Preventing and restoring</a:t>
            </a:r>
          </a:p>
          <a:p>
            <a:r>
              <a:rPr lang="en-US" b="1" dirty="0"/>
              <a:t>Analyzing and figuring out</a:t>
            </a:r>
          </a:p>
          <a:p>
            <a:r>
              <a:rPr lang="en-US" b="1" dirty="0"/>
              <a:t>Controlling and stopping feelings</a:t>
            </a:r>
          </a:p>
          <a:p>
            <a:r>
              <a:rPr lang="en-US" b="1" dirty="0"/>
              <a:t>Controlling and stopping thoughts</a:t>
            </a:r>
          </a:p>
          <a:p>
            <a:r>
              <a:rPr lang="en-US" b="1" dirty="0"/>
              <a:t>Wishing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00800" y="4565333"/>
            <a:ext cx="5117432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Rituals are done to avoid </a:t>
            </a:r>
            <a:r>
              <a:rPr lang="en-US" sz="2400" i="1" dirty="0"/>
              <a:t>anxiety </a:t>
            </a:r>
            <a:r>
              <a:rPr lang="en-US" sz="2400" dirty="0"/>
              <a:t>just as much or more than to avoid the </a:t>
            </a:r>
            <a:r>
              <a:rPr lang="en-US" sz="2400" i="1" dirty="0"/>
              <a:t>feared consequence.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84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EB11E-C515-4ACE-9A42-11BEECA5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Behavioral Compulsions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A6D796-7513-47C1-9850-436F554D9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5255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FAC8571-A00F-4FB3-916B-0AB625A48DA6}"/>
              </a:ext>
            </a:extLst>
          </p:cNvPr>
          <p:cNvSpPr txBox="1"/>
          <p:nvPr/>
        </p:nvSpPr>
        <p:spPr>
          <a:xfrm>
            <a:off x="5372549" y="6237608"/>
            <a:ext cx="704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Jonathan Grayson’s Compulsive Activities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8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74231-F02E-4907-9BCC-938B83931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Mental Compulsions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306CA2-9260-45D8-9D56-C42BBC1D9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44430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63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0DB0-C21F-4459-B21A-CF745991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Cognitive Distortions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6B93B-3AD6-466B-B261-D9AA4B187F11}"/>
              </a:ext>
            </a:extLst>
          </p:cNvPr>
          <p:cNvSpPr txBox="1"/>
          <p:nvPr/>
        </p:nvSpPr>
        <p:spPr>
          <a:xfrm>
            <a:off x="838199" y="6311900"/>
            <a:ext cx="6405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*</a:t>
            </a:r>
            <a:r>
              <a:rPr lang="en-US" u="sng" dirty="0">
                <a:solidFill>
                  <a:srgbClr val="7030A0"/>
                </a:solidFill>
              </a:rPr>
              <a:t>Common Cognitive Distortions Used by People with OCD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90390CE-5DA3-464A-AD21-2D42A4BA08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8202384"/>
              </p:ext>
            </p:extLst>
          </p:nvPr>
        </p:nvGraphicFramePr>
        <p:xfrm>
          <a:off x="680320" y="1690688"/>
          <a:ext cx="10926962" cy="424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73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4B9E3-E359-455B-83F0-19913F16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Cognitive Behavioral Assessment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0C0EBC-D1F5-4848-AB87-B7AD68718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3402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10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3298B-361A-4F43-9743-C5FF42EE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Three Components of Obsessions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E0AABA-48AB-44C6-A67F-F2DC5E58C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02741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A59E35-983A-4EFA-92E6-215B5DD13377}"/>
              </a:ext>
            </a:extLst>
          </p:cNvPr>
          <p:cNvSpPr txBox="1"/>
          <p:nvPr/>
        </p:nvSpPr>
        <p:spPr>
          <a:xfrm>
            <a:off x="5377344" y="6237608"/>
            <a:ext cx="704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Jonathan Grayson’s Obsessive Concerns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2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Plant growing in a concrete crack">
            <a:extLst>
              <a:ext uri="{FF2B5EF4-FFF2-40B4-BE49-F238E27FC236}">
                <a16:creationId xmlns:a16="http://schemas.microsoft.com/office/drawing/2014/main" id="{0B2CD8F0-D9EC-467A-AD24-5637A994D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7C1C2-14BE-4375-A814-304D386B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7" y="365125"/>
            <a:ext cx="10825292" cy="1899912"/>
          </a:xfrm>
        </p:spPr>
        <p:txBody>
          <a:bodyPr>
            <a:normAutofit/>
          </a:bodyPr>
          <a:lstStyle/>
          <a:p>
            <a:r>
              <a:rPr lang="en-US" sz="3600" b="1" dirty="0"/>
              <a:t>Feared Consequence: If I don’t ritualize, this will happen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6427DB-1035-4547-A51C-24A4C696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584" y="2182275"/>
            <a:ext cx="4887685" cy="3742762"/>
          </a:xfrm>
        </p:spPr>
        <p:txBody>
          <a:bodyPr>
            <a:normAutofit/>
          </a:bodyPr>
          <a:lstStyle/>
          <a:p>
            <a:r>
              <a:rPr lang="en-US" sz="2400" dirty="0"/>
              <a:t>Proximal, specifiable catastrophic events</a:t>
            </a:r>
          </a:p>
          <a:p>
            <a:r>
              <a:rPr lang="en-US" sz="2400" dirty="0"/>
              <a:t>Interminable, intolerable distress: not just right/disgust</a:t>
            </a:r>
          </a:p>
          <a:p>
            <a:r>
              <a:rPr lang="en-US" sz="2400" dirty="0"/>
              <a:t>Interminable, intolerable distress: uncertainty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(A. Pollard IOCDF 2017)</a:t>
            </a:r>
          </a:p>
        </p:txBody>
      </p:sp>
    </p:spTree>
    <p:extLst>
      <p:ext uri="{BB962C8B-B14F-4D97-AF65-F5344CB8AC3E}">
        <p14:creationId xmlns:p14="http://schemas.microsoft.com/office/powerpoint/2010/main" val="223163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74BC-9DCA-45E7-A2EE-B5A0857C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Downward Arrow to Identify Core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37F3-4016-4750-9783-7C8E0E13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Trigger:  bowel movement</a:t>
            </a:r>
          </a:p>
          <a:p>
            <a:r>
              <a:rPr lang="en-US" sz="2000"/>
              <a:t>Intrusive thought:  “I might smell like poop.”</a:t>
            </a:r>
          </a:p>
          <a:p>
            <a:r>
              <a:rPr lang="en-US" sz="2000"/>
              <a:t>Why is that bad?  People will smell me </a:t>
            </a:r>
            <a:r>
              <a:rPr lang="en-US" sz="2000">
                <a:sym typeface="Wingdings" panose="05000000000000000000" pitchFamily="2" charset="2"/>
              </a:rPr>
              <a:t>they’ll talk about me behind my back  I won’t know they’re talking about me  they’ll think I’m gross  they’ll start to avoid me  I will be isolated and lonely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7" name="Picture 6" descr="A picture containing lit, dark, light&#10;&#10;Description automatically generated">
            <a:extLst>
              <a:ext uri="{FF2B5EF4-FFF2-40B4-BE49-F238E27FC236}">
                <a16:creationId xmlns:a16="http://schemas.microsoft.com/office/drawing/2014/main" id="{EF3FDF4C-5AED-4C84-8357-ABF474921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r="2" b="2"/>
          <a:stretch/>
        </p:blipFill>
        <p:spPr>
          <a:xfrm rot="10800000"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2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BB5F7-EBFA-4CFC-9B8E-94AA05D2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/>
              <a:t>Different Core Fears for Same Obsession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76CC-49C4-47F9-98A1-640DB49A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Contamination</a:t>
            </a:r>
          </a:p>
          <a:p>
            <a:pPr lvl="1"/>
            <a:r>
              <a:rPr lang="en-US" sz="2200" dirty="0"/>
              <a:t>Get sick and die</a:t>
            </a:r>
          </a:p>
          <a:p>
            <a:pPr lvl="1"/>
            <a:r>
              <a:rPr lang="en-US" sz="2200" dirty="0"/>
              <a:t>Get </a:t>
            </a:r>
            <a:r>
              <a:rPr lang="en-US" sz="2200" dirty="0" err="1"/>
              <a:t>g.i.</a:t>
            </a:r>
            <a:r>
              <a:rPr lang="en-US" sz="2200" dirty="0"/>
              <a:t> illness and vomit </a:t>
            </a:r>
            <a:r>
              <a:rPr lang="en-US" sz="2200" dirty="0">
                <a:sym typeface="Wingdings" panose="05000000000000000000" pitchFamily="2" charset="2"/>
              </a:rPr>
              <a:t> feel out of control  scary, cannot tolerate</a:t>
            </a:r>
            <a:endParaRPr lang="en-US" sz="2200" dirty="0"/>
          </a:p>
          <a:p>
            <a:pPr lvl="1"/>
            <a:r>
              <a:rPr lang="en-US" sz="2200" dirty="0"/>
              <a:t>Psychological contamination </a:t>
            </a:r>
            <a:r>
              <a:rPr lang="en-US" sz="2200" dirty="0">
                <a:sym typeface="Wingdings" panose="05000000000000000000" pitchFamily="2" charset="2"/>
              </a:rPr>
              <a:t> become like the “bad” person  do evil things  go to hell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“just right” contamination  will not be able to tolerate feeling uncomfortable  will not be able to function in life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Get sick  not be able to function in school  not graduate  be unable to get a job  end up homeless and miserable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Get sick  have to keep functioning in school  be extremely miserable  it will be unbearable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94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2D89A-E2D1-421E-BCFB-84F0C5B1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883" y="537891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800" dirty="0"/>
              <a:t>Avoidance</a:t>
            </a:r>
          </a:p>
        </p:txBody>
      </p:sp>
      <p:pic>
        <p:nvPicPr>
          <p:cNvPr id="2050" name="Picture 2" descr="PsBattle: This Man with Head Inside Ground! : photoshopbattles">
            <a:extLst>
              <a:ext uri="{FF2B5EF4-FFF2-40B4-BE49-F238E27FC236}">
                <a16:creationId xmlns:a16="http://schemas.microsoft.com/office/drawing/2014/main" id="{E207FF9E-EFE7-4268-8695-10D89F96B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r="9667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2E3B-CD54-4F2C-BA17-DCF1589B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883" y="2418408"/>
            <a:ext cx="3179124" cy="3540265"/>
          </a:xfrm>
        </p:spPr>
        <p:txBody>
          <a:bodyPr>
            <a:normAutofit/>
          </a:bodyPr>
          <a:lstStyle/>
          <a:p>
            <a:r>
              <a:rPr lang="en-US" sz="2400" dirty="0"/>
              <a:t>Primary: staying away from the trigger</a:t>
            </a:r>
          </a:p>
          <a:p>
            <a:r>
              <a:rPr lang="en-US" sz="2400" dirty="0"/>
              <a:t>Secondary: rituals/compulsions </a:t>
            </a:r>
            <a:r>
              <a:rPr lang="en-US" sz="2400" dirty="0">
                <a:sym typeface="Wingdings" panose="05000000000000000000" pitchFamily="2" charset="2"/>
              </a:rPr>
              <a:t> seeking safety when stimulus cannot be avoided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054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0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D17D4-C2B3-44CA-BBB7-DA9C955B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Primary Avoidance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6F65-11B2-4842-922D-5B482695A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Sleeping</a:t>
            </a:r>
          </a:p>
          <a:p>
            <a:r>
              <a:rPr lang="en-US" sz="2200"/>
              <a:t>Distracting</a:t>
            </a:r>
          </a:p>
          <a:p>
            <a:r>
              <a:rPr lang="en-US" sz="2200"/>
              <a:t>Ignoring</a:t>
            </a:r>
          </a:p>
          <a:p>
            <a:r>
              <a:rPr lang="en-US" sz="2200"/>
              <a:t>Not leaving house</a:t>
            </a:r>
          </a:p>
          <a:p>
            <a:r>
              <a:rPr lang="en-US" sz="2200"/>
              <a:t>Isolating</a:t>
            </a:r>
          </a:p>
          <a:p>
            <a:r>
              <a:rPr lang="en-US" sz="2200"/>
              <a:t>Substance use</a:t>
            </a:r>
          </a:p>
          <a:p>
            <a:r>
              <a:rPr lang="en-US" sz="2200"/>
              <a:t>Procrastinating</a:t>
            </a:r>
          </a:p>
          <a:p>
            <a:r>
              <a:rPr lang="en-US" sz="2200"/>
              <a:t>Skipping class or work</a:t>
            </a:r>
          </a:p>
        </p:txBody>
      </p:sp>
      <p:pic>
        <p:nvPicPr>
          <p:cNvPr id="5" name="Picture 4" descr="An animal from a tree&#10;&#10;Description automatically generated with low confidence">
            <a:extLst>
              <a:ext uri="{FF2B5EF4-FFF2-40B4-BE49-F238E27FC236}">
                <a16:creationId xmlns:a16="http://schemas.microsoft.com/office/drawing/2014/main" id="{9438D70A-F62B-428C-88E1-571EDAB13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6B4F1-B24C-4DBD-BB24-7D045E581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287" b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2EFB42-9576-4A1F-9465-314CAAB8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Compulsions (secondary avoidance)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E012BC-87BB-4B4D-88E7-F576461E8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3494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507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761</Words>
  <Application>Microsoft Office PowerPoint</Application>
  <PresentationFormat>Widescreen</PresentationFormat>
  <Paragraphs>111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Cognitive Behavioral Assessment</vt:lpstr>
      <vt:lpstr>Cognitive Behavioral Assessment</vt:lpstr>
      <vt:lpstr>Three Components of Obsessions</vt:lpstr>
      <vt:lpstr>Feared Consequence: If I don’t ritualize, this will happen</vt:lpstr>
      <vt:lpstr>Downward Arrow to Identify Core Fear</vt:lpstr>
      <vt:lpstr>Different Core Fears for Same Obsession</vt:lpstr>
      <vt:lpstr>Avoidance</vt:lpstr>
      <vt:lpstr>Primary Avoidance</vt:lpstr>
      <vt:lpstr>Compulsions (secondary avoidance)</vt:lpstr>
      <vt:lpstr>Rituals</vt:lpstr>
      <vt:lpstr>Behavioral Compulsions</vt:lpstr>
      <vt:lpstr>Mental Compulsions</vt:lpstr>
      <vt:lpstr>Cognitive Distortions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Behavioral Assessment</dc:title>
  <dc:creator>Rachel</dc:creator>
  <cp:lastModifiedBy>Rachel Davis</cp:lastModifiedBy>
  <cp:revision>8</cp:revision>
  <dcterms:created xsi:type="dcterms:W3CDTF">2021-05-07T22:01:55Z</dcterms:created>
  <dcterms:modified xsi:type="dcterms:W3CDTF">2021-07-18T21:24:52Z</dcterms:modified>
</cp:coreProperties>
</file>