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22" r:id="rId3"/>
    <p:sldId id="332" r:id="rId4"/>
    <p:sldId id="323" r:id="rId5"/>
    <p:sldId id="269" r:id="rId6"/>
    <p:sldId id="324" r:id="rId7"/>
    <p:sldId id="327" r:id="rId8"/>
    <p:sldId id="328" r:id="rId9"/>
    <p:sldId id="329" r:id="rId10"/>
    <p:sldId id="333" r:id="rId11"/>
    <p:sldId id="334" r:id="rId12"/>
    <p:sldId id="325" r:id="rId13"/>
    <p:sldId id="326" r:id="rId14"/>
    <p:sldId id="351" r:id="rId15"/>
    <p:sldId id="350" r:id="rId16"/>
    <p:sldId id="349" r:id="rId17"/>
    <p:sldId id="257" r:id="rId18"/>
    <p:sldId id="258" r:id="rId19"/>
    <p:sldId id="259" r:id="rId20"/>
    <p:sldId id="260" r:id="rId21"/>
    <p:sldId id="344" r:id="rId22"/>
    <p:sldId id="354" r:id="rId23"/>
    <p:sldId id="352" r:id="rId24"/>
    <p:sldId id="353" r:id="rId25"/>
    <p:sldId id="335" r:id="rId26"/>
    <p:sldId id="336" r:id="rId27"/>
    <p:sldId id="338" r:id="rId28"/>
    <p:sldId id="341" r:id="rId29"/>
    <p:sldId id="337" r:id="rId30"/>
    <p:sldId id="339" r:id="rId31"/>
    <p:sldId id="340" r:id="rId32"/>
    <p:sldId id="345" r:id="rId33"/>
    <p:sldId id="347" r:id="rId34"/>
    <p:sldId id="346" r:id="rId35"/>
    <p:sldId id="355" r:id="rId36"/>
    <p:sldId id="3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5155" autoAdjust="0"/>
  </p:normalViewPr>
  <p:slideViewPr>
    <p:cSldViewPr snapToGrid="0">
      <p:cViewPr varScale="1">
        <p:scale>
          <a:sx n="57" d="100"/>
          <a:sy n="57" d="100"/>
        </p:scale>
        <p:origin x="3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DD549-DBFA-4EFE-991F-3F68D72A05F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E9E57AE-6764-4466-B40F-670C25B0C941}">
      <dgm:prSet/>
      <dgm:spPr/>
      <dgm:t>
        <a:bodyPr/>
        <a:lstStyle/>
        <a:p>
          <a:r>
            <a:rPr lang="en-US"/>
            <a:t>Go into marijuana dispensary: 9/10</a:t>
          </a:r>
        </a:p>
      </dgm:t>
    </dgm:pt>
    <dgm:pt modelId="{CB97FA2F-36E6-49F0-B226-122A05443369}" type="parTrans" cxnId="{C023E39D-40EE-49ED-A0AA-AB3C6CC91739}">
      <dgm:prSet/>
      <dgm:spPr/>
      <dgm:t>
        <a:bodyPr/>
        <a:lstStyle/>
        <a:p>
          <a:endParaRPr lang="en-US"/>
        </a:p>
      </dgm:t>
    </dgm:pt>
    <dgm:pt modelId="{FD9882BA-C4E5-46F0-AABF-06A05FA5148E}" type="sibTrans" cxnId="{C023E39D-40EE-49ED-A0AA-AB3C6CC91739}">
      <dgm:prSet/>
      <dgm:spPr/>
      <dgm:t>
        <a:bodyPr/>
        <a:lstStyle/>
        <a:p>
          <a:endParaRPr lang="en-US"/>
        </a:p>
      </dgm:t>
    </dgm:pt>
    <dgm:pt modelId="{FCEBF859-FCC6-49A7-AF5A-DB23A4F2A66A}">
      <dgm:prSet/>
      <dgm:spPr/>
      <dgm:t>
        <a:bodyPr/>
        <a:lstStyle/>
        <a:p>
          <a:r>
            <a:rPr lang="en-US"/>
            <a:t>Walk around parking lot of marijuana dispensary: 8/10</a:t>
          </a:r>
        </a:p>
      </dgm:t>
    </dgm:pt>
    <dgm:pt modelId="{EFCFBB62-1D83-4797-8555-84B70CB86228}" type="parTrans" cxnId="{AFCF3995-1728-4A16-8CCD-EE83D66115BD}">
      <dgm:prSet/>
      <dgm:spPr/>
      <dgm:t>
        <a:bodyPr/>
        <a:lstStyle/>
        <a:p>
          <a:endParaRPr lang="en-US"/>
        </a:p>
      </dgm:t>
    </dgm:pt>
    <dgm:pt modelId="{40332D74-7E15-4448-89F2-8F8C2A555B5E}" type="sibTrans" cxnId="{AFCF3995-1728-4A16-8CCD-EE83D66115BD}">
      <dgm:prSet/>
      <dgm:spPr/>
      <dgm:t>
        <a:bodyPr/>
        <a:lstStyle/>
        <a:p>
          <a:endParaRPr lang="en-US"/>
        </a:p>
      </dgm:t>
    </dgm:pt>
    <dgm:pt modelId="{85AA07AF-DE59-4667-B96D-C8E1BC35E001}">
      <dgm:prSet/>
      <dgm:spPr/>
      <dgm:t>
        <a:bodyPr/>
        <a:lstStyle/>
        <a:p>
          <a:r>
            <a:rPr lang="en-US"/>
            <a:t>Sit outside marijuana dispensary with car windows down: 8/10</a:t>
          </a:r>
        </a:p>
      </dgm:t>
    </dgm:pt>
    <dgm:pt modelId="{F1099053-8A33-4BAB-A50A-EC3CAEE58BE8}" type="parTrans" cxnId="{EEB539BE-935E-4765-8984-07DECFE20978}">
      <dgm:prSet/>
      <dgm:spPr/>
      <dgm:t>
        <a:bodyPr/>
        <a:lstStyle/>
        <a:p>
          <a:endParaRPr lang="en-US"/>
        </a:p>
      </dgm:t>
    </dgm:pt>
    <dgm:pt modelId="{023F6F56-AE9D-435B-B987-81B79127CFB1}" type="sibTrans" cxnId="{EEB539BE-935E-4765-8984-07DECFE20978}">
      <dgm:prSet/>
      <dgm:spPr/>
      <dgm:t>
        <a:bodyPr/>
        <a:lstStyle/>
        <a:p>
          <a:endParaRPr lang="en-US"/>
        </a:p>
      </dgm:t>
    </dgm:pt>
    <dgm:pt modelId="{23744E34-E91E-420C-B490-86A507C7CD7A}">
      <dgm:prSet/>
      <dgm:spPr/>
      <dgm:t>
        <a:bodyPr/>
        <a:lstStyle/>
        <a:p>
          <a:r>
            <a:rPr lang="en-US"/>
            <a:t>Use CBD lotion sample at CBD kiosk: 8/10</a:t>
          </a:r>
        </a:p>
      </dgm:t>
    </dgm:pt>
    <dgm:pt modelId="{A8BE35DA-76FA-4A2E-89FD-5A1890CDD37B}" type="parTrans" cxnId="{F6D2A695-45FA-41D5-A991-79434CF14610}">
      <dgm:prSet/>
      <dgm:spPr/>
      <dgm:t>
        <a:bodyPr/>
        <a:lstStyle/>
        <a:p>
          <a:endParaRPr lang="en-US"/>
        </a:p>
      </dgm:t>
    </dgm:pt>
    <dgm:pt modelId="{8533F763-1E86-4B27-B29F-0D7B13F22780}" type="sibTrans" cxnId="{F6D2A695-45FA-41D5-A991-79434CF14610}">
      <dgm:prSet/>
      <dgm:spPr/>
      <dgm:t>
        <a:bodyPr/>
        <a:lstStyle/>
        <a:p>
          <a:endParaRPr lang="en-US"/>
        </a:p>
      </dgm:t>
    </dgm:pt>
    <dgm:pt modelId="{12987E85-F113-4C48-BEE4-38E73B09A86F}">
      <dgm:prSet/>
      <dgm:spPr/>
      <dgm:t>
        <a:bodyPr/>
        <a:lstStyle/>
        <a:p>
          <a:r>
            <a:rPr lang="en-US"/>
            <a:t>Go to CBD kiosk at mall and peruse items: 7/10</a:t>
          </a:r>
        </a:p>
      </dgm:t>
    </dgm:pt>
    <dgm:pt modelId="{D76C85A2-C345-4B58-BF18-5B8E9218199A}" type="parTrans" cxnId="{495943AC-12F9-42AD-B8D4-31F67C9A7EFA}">
      <dgm:prSet/>
      <dgm:spPr/>
      <dgm:t>
        <a:bodyPr/>
        <a:lstStyle/>
        <a:p>
          <a:endParaRPr lang="en-US"/>
        </a:p>
      </dgm:t>
    </dgm:pt>
    <dgm:pt modelId="{A2CA38F5-F116-470E-AB60-6B7C88A7547A}" type="sibTrans" cxnId="{495943AC-12F9-42AD-B8D4-31F67C9A7EFA}">
      <dgm:prSet/>
      <dgm:spPr/>
      <dgm:t>
        <a:bodyPr/>
        <a:lstStyle/>
        <a:p>
          <a:endParaRPr lang="en-US"/>
        </a:p>
      </dgm:t>
    </dgm:pt>
    <dgm:pt modelId="{57D95358-FC01-44C1-BCD4-A3C445DDE35B}">
      <dgm:prSet/>
      <dgm:spPr/>
      <dgm:t>
        <a:bodyPr/>
        <a:lstStyle/>
        <a:p>
          <a:r>
            <a:rPr lang="en-US"/>
            <a:t>Hold CBD dog treats in hand: 6/10</a:t>
          </a:r>
        </a:p>
      </dgm:t>
    </dgm:pt>
    <dgm:pt modelId="{9A34EC66-4D22-4059-9084-57975FD73B4D}" type="parTrans" cxnId="{97AF17BB-BCF7-4E34-AF7D-7824ECF05E34}">
      <dgm:prSet/>
      <dgm:spPr/>
      <dgm:t>
        <a:bodyPr/>
        <a:lstStyle/>
        <a:p>
          <a:endParaRPr lang="en-US"/>
        </a:p>
      </dgm:t>
    </dgm:pt>
    <dgm:pt modelId="{5F8784EA-408F-4094-AF1C-5AD9E3AB5E9C}" type="sibTrans" cxnId="{97AF17BB-BCF7-4E34-AF7D-7824ECF05E34}">
      <dgm:prSet/>
      <dgm:spPr/>
      <dgm:t>
        <a:bodyPr/>
        <a:lstStyle/>
        <a:p>
          <a:endParaRPr lang="en-US"/>
        </a:p>
      </dgm:t>
    </dgm:pt>
    <dgm:pt modelId="{85A354F6-6357-4883-9863-0BE9EE1B63C5}">
      <dgm:prSet/>
      <dgm:spPr/>
      <dgm:t>
        <a:bodyPr/>
        <a:lstStyle/>
        <a:p>
          <a:r>
            <a:rPr lang="en-US"/>
            <a:t>Hold bag of CBD dog treats (closed): 5/10 </a:t>
          </a:r>
        </a:p>
      </dgm:t>
    </dgm:pt>
    <dgm:pt modelId="{C238B279-692A-4EFF-B3CF-43F782176F8F}" type="parTrans" cxnId="{4DBBF4B2-C33A-4D11-AC4D-38CB168C2AFB}">
      <dgm:prSet/>
      <dgm:spPr/>
      <dgm:t>
        <a:bodyPr/>
        <a:lstStyle/>
        <a:p>
          <a:endParaRPr lang="en-US"/>
        </a:p>
      </dgm:t>
    </dgm:pt>
    <dgm:pt modelId="{8E6706B3-D103-4728-AFE9-EA5D79889DCB}" type="sibTrans" cxnId="{4DBBF4B2-C33A-4D11-AC4D-38CB168C2AFB}">
      <dgm:prSet/>
      <dgm:spPr/>
      <dgm:t>
        <a:bodyPr/>
        <a:lstStyle/>
        <a:p>
          <a:endParaRPr lang="en-US"/>
        </a:p>
      </dgm:t>
    </dgm:pt>
    <dgm:pt modelId="{3EA77AF1-45CC-464B-AC62-35B4CB93C1FF}">
      <dgm:prSet/>
      <dgm:spPr/>
      <dgm:t>
        <a:bodyPr/>
        <a:lstStyle/>
        <a:p>
          <a:r>
            <a:rPr lang="en-US"/>
            <a:t>Imaginal scripting around being contaminated by marijuana: 5/10</a:t>
          </a:r>
        </a:p>
      </dgm:t>
    </dgm:pt>
    <dgm:pt modelId="{DDE33AC8-0DD2-45D8-8E24-AA2CEA902CCE}" type="parTrans" cxnId="{EF7B1DE0-F211-474A-8273-6DAD5B191673}">
      <dgm:prSet/>
      <dgm:spPr/>
      <dgm:t>
        <a:bodyPr/>
        <a:lstStyle/>
        <a:p>
          <a:endParaRPr lang="en-US"/>
        </a:p>
      </dgm:t>
    </dgm:pt>
    <dgm:pt modelId="{59272CC7-67D4-4516-B9CE-170960B6144A}" type="sibTrans" cxnId="{EF7B1DE0-F211-474A-8273-6DAD5B191673}">
      <dgm:prSet/>
      <dgm:spPr/>
      <dgm:t>
        <a:bodyPr/>
        <a:lstStyle/>
        <a:p>
          <a:endParaRPr lang="en-US"/>
        </a:p>
      </dgm:t>
    </dgm:pt>
    <dgm:pt modelId="{DD817729-C3CB-4C01-9774-CE6EEA6A8CC7}">
      <dgm:prSet/>
      <dgm:spPr/>
      <dgm:t>
        <a:bodyPr/>
        <a:lstStyle/>
        <a:p>
          <a:r>
            <a:rPr lang="en-US"/>
            <a:t>Watch videos/TV shows/movies about marijuana: 4/10</a:t>
          </a:r>
        </a:p>
      </dgm:t>
    </dgm:pt>
    <dgm:pt modelId="{EB8FC786-CBCB-4109-832D-214B3964FE75}" type="parTrans" cxnId="{51491D63-5718-48B1-A849-F965A7642F71}">
      <dgm:prSet/>
      <dgm:spPr/>
      <dgm:t>
        <a:bodyPr/>
        <a:lstStyle/>
        <a:p>
          <a:endParaRPr lang="en-US"/>
        </a:p>
      </dgm:t>
    </dgm:pt>
    <dgm:pt modelId="{04EA1BA7-69E4-49D4-A7BF-DDF288C4D416}" type="sibTrans" cxnId="{51491D63-5718-48B1-A849-F965A7642F71}">
      <dgm:prSet/>
      <dgm:spPr/>
      <dgm:t>
        <a:bodyPr/>
        <a:lstStyle/>
        <a:p>
          <a:endParaRPr lang="en-US"/>
        </a:p>
      </dgm:t>
    </dgm:pt>
    <dgm:pt modelId="{448E74EF-A76D-454A-A459-BFA25C96958C}">
      <dgm:prSet/>
      <dgm:spPr/>
      <dgm:t>
        <a:bodyPr/>
        <a:lstStyle/>
        <a:p>
          <a:r>
            <a:rPr lang="en-US"/>
            <a:t>Write the word marijuana (and nicknames for it): 2/10</a:t>
          </a:r>
        </a:p>
      </dgm:t>
    </dgm:pt>
    <dgm:pt modelId="{2C88AF49-27D4-4A7A-B0DB-EFDE201F0F42}" type="parTrans" cxnId="{E535A361-B4C4-44E5-8DD9-F6AA17F20363}">
      <dgm:prSet/>
      <dgm:spPr/>
      <dgm:t>
        <a:bodyPr/>
        <a:lstStyle/>
        <a:p>
          <a:endParaRPr lang="en-US"/>
        </a:p>
      </dgm:t>
    </dgm:pt>
    <dgm:pt modelId="{6CE4CC85-9379-4FB8-AD1B-BE5C328D2B10}" type="sibTrans" cxnId="{E535A361-B4C4-44E5-8DD9-F6AA17F20363}">
      <dgm:prSet/>
      <dgm:spPr/>
      <dgm:t>
        <a:bodyPr/>
        <a:lstStyle/>
        <a:p>
          <a:endParaRPr lang="en-US"/>
        </a:p>
      </dgm:t>
    </dgm:pt>
    <dgm:pt modelId="{D56E53DC-3833-4A3B-B31B-549EFDF28699}" type="pres">
      <dgm:prSet presAssocID="{16CDD549-DBFA-4EFE-991F-3F68D72A05FC}" presName="vert0" presStyleCnt="0">
        <dgm:presLayoutVars>
          <dgm:dir/>
          <dgm:animOne val="branch"/>
          <dgm:animLvl val="lvl"/>
        </dgm:presLayoutVars>
      </dgm:prSet>
      <dgm:spPr/>
    </dgm:pt>
    <dgm:pt modelId="{DE8021CF-208E-46A1-BC77-0A666FBF72FE}" type="pres">
      <dgm:prSet presAssocID="{0E9E57AE-6764-4466-B40F-670C25B0C941}" presName="thickLine" presStyleLbl="alignNode1" presStyleIdx="0" presStyleCnt="10"/>
      <dgm:spPr/>
    </dgm:pt>
    <dgm:pt modelId="{EFF72998-4DC1-47DE-80A6-5EE344CE6604}" type="pres">
      <dgm:prSet presAssocID="{0E9E57AE-6764-4466-B40F-670C25B0C941}" presName="horz1" presStyleCnt="0"/>
      <dgm:spPr/>
    </dgm:pt>
    <dgm:pt modelId="{93610B01-DA3D-41E8-8197-54311715DB38}" type="pres">
      <dgm:prSet presAssocID="{0E9E57AE-6764-4466-B40F-670C25B0C941}" presName="tx1" presStyleLbl="revTx" presStyleIdx="0" presStyleCnt="10"/>
      <dgm:spPr/>
    </dgm:pt>
    <dgm:pt modelId="{8E02BF6B-C52E-4080-822A-80B6051511EE}" type="pres">
      <dgm:prSet presAssocID="{0E9E57AE-6764-4466-B40F-670C25B0C941}" presName="vert1" presStyleCnt="0"/>
      <dgm:spPr/>
    </dgm:pt>
    <dgm:pt modelId="{CDAF4434-8503-4C5C-A0D0-1E017513E99C}" type="pres">
      <dgm:prSet presAssocID="{FCEBF859-FCC6-49A7-AF5A-DB23A4F2A66A}" presName="thickLine" presStyleLbl="alignNode1" presStyleIdx="1" presStyleCnt="10"/>
      <dgm:spPr/>
    </dgm:pt>
    <dgm:pt modelId="{C31BBBDB-30CE-4912-9D79-8F4E0CD03E8B}" type="pres">
      <dgm:prSet presAssocID="{FCEBF859-FCC6-49A7-AF5A-DB23A4F2A66A}" presName="horz1" presStyleCnt="0"/>
      <dgm:spPr/>
    </dgm:pt>
    <dgm:pt modelId="{953D5AED-2E56-4A3C-8CB1-3BA238A7EA4C}" type="pres">
      <dgm:prSet presAssocID="{FCEBF859-FCC6-49A7-AF5A-DB23A4F2A66A}" presName="tx1" presStyleLbl="revTx" presStyleIdx="1" presStyleCnt="10"/>
      <dgm:spPr/>
    </dgm:pt>
    <dgm:pt modelId="{80E7B2D7-8217-4FBA-9405-3C1CFFD1F801}" type="pres">
      <dgm:prSet presAssocID="{FCEBF859-FCC6-49A7-AF5A-DB23A4F2A66A}" presName="vert1" presStyleCnt="0"/>
      <dgm:spPr/>
    </dgm:pt>
    <dgm:pt modelId="{FCA55406-1120-4CD7-9819-1121B8E0071D}" type="pres">
      <dgm:prSet presAssocID="{85AA07AF-DE59-4667-B96D-C8E1BC35E001}" presName="thickLine" presStyleLbl="alignNode1" presStyleIdx="2" presStyleCnt="10"/>
      <dgm:spPr/>
    </dgm:pt>
    <dgm:pt modelId="{8157F2DD-05B3-4543-B0AC-74BD4F6790FA}" type="pres">
      <dgm:prSet presAssocID="{85AA07AF-DE59-4667-B96D-C8E1BC35E001}" presName="horz1" presStyleCnt="0"/>
      <dgm:spPr/>
    </dgm:pt>
    <dgm:pt modelId="{7596E0CA-A5E0-4B57-A3A1-51CA5C65E8E6}" type="pres">
      <dgm:prSet presAssocID="{85AA07AF-DE59-4667-B96D-C8E1BC35E001}" presName="tx1" presStyleLbl="revTx" presStyleIdx="2" presStyleCnt="10"/>
      <dgm:spPr/>
    </dgm:pt>
    <dgm:pt modelId="{A45218E4-6ECC-4C83-9019-BC870488A31F}" type="pres">
      <dgm:prSet presAssocID="{85AA07AF-DE59-4667-B96D-C8E1BC35E001}" presName="vert1" presStyleCnt="0"/>
      <dgm:spPr/>
    </dgm:pt>
    <dgm:pt modelId="{BDC1D563-05D0-40A5-8479-F28789B79D39}" type="pres">
      <dgm:prSet presAssocID="{23744E34-E91E-420C-B490-86A507C7CD7A}" presName="thickLine" presStyleLbl="alignNode1" presStyleIdx="3" presStyleCnt="10"/>
      <dgm:spPr/>
    </dgm:pt>
    <dgm:pt modelId="{60E7A9B3-0885-4117-BDF8-78F3D926AB0D}" type="pres">
      <dgm:prSet presAssocID="{23744E34-E91E-420C-B490-86A507C7CD7A}" presName="horz1" presStyleCnt="0"/>
      <dgm:spPr/>
    </dgm:pt>
    <dgm:pt modelId="{4838EFB1-67DF-4BB7-ACFA-A1FC2EF3FC3D}" type="pres">
      <dgm:prSet presAssocID="{23744E34-E91E-420C-B490-86A507C7CD7A}" presName="tx1" presStyleLbl="revTx" presStyleIdx="3" presStyleCnt="10"/>
      <dgm:spPr/>
    </dgm:pt>
    <dgm:pt modelId="{7EF77622-3F32-41CE-84EF-0F7B8AAD5EB3}" type="pres">
      <dgm:prSet presAssocID="{23744E34-E91E-420C-B490-86A507C7CD7A}" presName="vert1" presStyleCnt="0"/>
      <dgm:spPr/>
    </dgm:pt>
    <dgm:pt modelId="{F22585B9-D938-4653-A7C6-328A0F9C1C72}" type="pres">
      <dgm:prSet presAssocID="{12987E85-F113-4C48-BEE4-38E73B09A86F}" presName="thickLine" presStyleLbl="alignNode1" presStyleIdx="4" presStyleCnt="10"/>
      <dgm:spPr/>
    </dgm:pt>
    <dgm:pt modelId="{547D599A-6684-46C8-9418-D906BBD714B3}" type="pres">
      <dgm:prSet presAssocID="{12987E85-F113-4C48-BEE4-38E73B09A86F}" presName="horz1" presStyleCnt="0"/>
      <dgm:spPr/>
    </dgm:pt>
    <dgm:pt modelId="{35A49A22-FE30-456C-88E4-D29CFC1C113D}" type="pres">
      <dgm:prSet presAssocID="{12987E85-F113-4C48-BEE4-38E73B09A86F}" presName="tx1" presStyleLbl="revTx" presStyleIdx="4" presStyleCnt="10"/>
      <dgm:spPr/>
    </dgm:pt>
    <dgm:pt modelId="{B9687894-0EA8-4201-8FD6-2C5208D2AB8C}" type="pres">
      <dgm:prSet presAssocID="{12987E85-F113-4C48-BEE4-38E73B09A86F}" presName="vert1" presStyleCnt="0"/>
      <dgm:spPr/>
    </dgm:pt>
    <dgm:pt modelId="{A07BAD76-9549-469C-B908-77A6E4184661}" type="pres">
      <dgm:prSet presAssocID="{57D95358-FC01-44C1-BCD4-A3C445DDE35B}" presName="thickLine" presStyleLbl="alignNode1" presStyleIdx="5" presStyleCnt="10"/>
      <dgm:spPr/>
    </dgm:pt>
    <dgm:pt modelId="{F7FAB107-231F-40D6-A0E0-87AE2DA49FAD}" type="pres">
      <dgm:prSet presAssocID="{57D95358-FC01-44C1-BCD4-A3C445DDE35B}" presName="horz1" presStyleCnt="0"/>
      <dgm:spPr/>
    </dgm:pt>
    <dgm:pt modelId="{7D61D48E-E6F2-403A-A7D5-A7F393458B63}" type="pres">
      <dgm:prSet presAssocID="{57D95358-FC01-44C1-BCD4-A3C445DDE35B}" presName="tx1" presStyleLbl="revTx" presStyleIdx="5" presStyleCnt="10"/>
      <dgm:spPr/>
    </dgm:pt>
    <dgm:pt modelId="{2227F92B-E243-4116-BE1B-139D67D172CD}" type="pres">
      <dgm:prSet presAssocID="{57D95358-FC01-44C1-BCD4-A3C445DDE35B}" presName="vert1" presStyleCnt="0"/>
      <dgm:spPr/>
    </dgm:pt>
    <dgm:pt modelId="{E29E6221-CD07-4DA9-88BA-3FC1C30DA7D5}" type="pres">
      <dgm:prSet presAssocID="{85A354F6-6357-4883-9863-0BE9EE1B63C5}" presName="thickLine" presStyleLbl="alignNode1" presStyleIdx="6" presStyleCnt="10"/>
      <dgm:spPr/>
    </dgm:pt>
    <dgm:pt modelId="{92BF4B71-ABDF-4AD4-86D6-C6A8009E6963}" type="pres">
      <dgm:prSet presAssocID="{85A354F6-6357-4883-9863-0BE9EE1B63C5}" presName="horz1" presStyleCnt="0"/>
      <dgm:spPr/>
    </dgm:pt>
    <dgm:pt modelId="{D123A2F9-A55A-4F37-8D1E-C410E1C527F5}" type="pres">
      <dgm:prSet presAssocID="{85A354F6-6357-4883-9863-0BE9EE1B63C5}" presName="tx1" presStyleLbl="revTx" presStyleIdx="6" presStyleCnt="10"/>
      <dgm:spPr/>
    </dgm:pt>
    <dgm:pt modelId="{552931F0-576D-41C3-BC75-2B0FBB910349}" type="pres">
      <dgm:prSet presAssocID="{85A354F6-6357-4883-9863-0BE9EE1B63C5}" presName="vert1" presStyleCnt="0"/>
      <dgm:spPr/>
    </dgm:pt>
    <dgm:pt modelId="{8CD296E9-9C21-4950-BDA6-1C43BC4BDBFF}" type="pres">
      <dgm:prSet presAssocID="{3EA77AF1-45CC-464B-AC62-35B4CB93C1FF}" presName="thickLine" presStyleLbl="alignNode1" presStyleIdx="7" presStyleCnt="10"/>
      <dgm:spPr/>
    </dgm:pt>
    <dgm:pt modelId="{A9A8E2FD-863C-49FD-999A-0D0FCDC5A73B}" type="pres">
      <dgm:prSet presAssocID="{3EA77AF1-45CC-464B-AC62-35B4CB93C1FF}" presName="horz1" presStyleCnt="0"/>
      <dgm:spPr/>
    </dgm:pt>
    <dgm:pt modelId="{56F08723-8D9E-4719-973A-3C097C360891}" type="pres">
      <dgm:prSet presAssocID="{3EA77AF1-45CC-464B-AC62-35B4CB93C1FF}" presName="tx1" presStyleLbl="revTx" presStyleIdx="7" presStyleCnt="10"/>
      <dgm:spPr/>
    </dgm:pt>
    <dgm:pt modelId="{7DC4CF4B-9235-4F18-874E-87FEDE567D88}" type="pres">
      <dgm:prSet presAssocID="{3EA77AF1-45CC-464B-AC62-35B4CB93C1FF}" presName="vert1" presStyleCnt="0"/>
      <dgm:spPr/>
    </dgm:pt>
    <dgm:pt modelId="{496C8DAF-601F-42A5-9207-69CF2C50FE93}" type="pres">
      <dgm:prSet presAssocID="{DD817729-C3CB-4C01-9774-CE6EEA6A8CC7}" presName="thickLine" presStyleLbl="alignNode1" presStyleIdx="8" presStyleCnt="10"/>
      <dgm:spPr/>
    </dgm:pt>
    <dgm:pt modelId="{B9A8BCA8-0E31-4169-A02B-C138AA3E7D64}" type="pres">
      <dgm:prSet presAssocID="{DD817729-C3CB-4C01-9774-CE6EEA6A8CC7}" presName="horz1" presStyleCnt="0"/>
      <dgm:spPr/>
    </dgm:pt>
    <dgm:pt modelId="{2DC27A33-3D10-45F1-9725-6AB54EE78678}" type="pres">
      <dgm:prSet presAssocID="{DD817729-C3CB-4C01-9774-CE6EEA6A8CC7}" presName="tx1" presStyleLbl="revTx" presStyleIdx="8" presStyleCnt="10"/>
      <dgm:spPr/>
    </dgm:pt>
    <dgm:pt modelId="{17F776FC-C7F9-4C72-8480-98E4B0D1A724}" type="pres">
      <dgm:prSet presAssocID="{DD817729-C3CB-4C01-9774-CE6EEA6A8CC7}" presName="vert1" presStyleCnt="0"/>
      <dgm:spPr/>
    </dgm:pt>
    <dgm:pt modelId="{605A5515-FD9F-4539-B953-A1BD70762BDB}" type="pres">
      <dgm:prSet presAssocID="{448E74EF-A76D-454A-A459-BFA25C96958C}" presName="thickLine" presStyleLbl="alignNode1" presStyleIdx="9" presStyleCnt="10"/>
      <dgm:spPr/>
    </dgm:pt>
    <dgm:pt modelId="{91BB8C29-C321-4C0C-980F-19D58CA64C5A}" type="pres">
      <dgm:prSet presAssocID="{448E74EF-A76D-454A-A459-BFA25C96958C}" presName="horz1" presStyleCnt="0"/>
      <dgm:spPr/>
    </dgm:pt>
    <dgm:pt modelId="{DDD1554A-B899-4794-A0F8-897C3948144B}" type="pres">
      <dgm:prSet presAssocID="{448E74EF-A76D-454A-A459-BFA25C96958C}" presName="tx1" presStyleLbl="revTx" presStyleIdx="9" presStyleCnt="10"/>
      <dgm:spPr/>
    </dgm:pt>
    <dgm:pt modelId="{702D09BD-99E9-490F-84FB-2FBF6AC8EE5E}" type="pres">
      <dgm:prSet presAssocID="{448E74EF-A76D-454A-A459-BFA25C96958C}" presName="vert1" presStyleCnt="0"/>
      <dgm:spPr/>
    </dgm:pt>
  </dgm:ptLst>
  <dgm:cxnLst>
    <dgm:cxn modelId="{9183BA14-1EE2-49AB-9F08-DAB1F648E3E4}" type="presOf" srcId="{16CDD549-DBFA-4EFE-991F-3F68D72A05FC}" destId="{D56E53DC-3833-4A3B-B31B-549EFDF28699}" srcOrd="0" destOrd="0" presId="urn:microsoft.com/office/officeart/2008/layout/LinedList"/>
    <dgm:cxn modelId="{9AD97D1B-7783-4612-B678-D55B99617EAF}" type="presOf" srcId="{DD817729-C3CB-4C01-9774-CE6EEA6A8CC7}" destId="{2DC27A33-3D10-45F1-9725-6AB54EE78678}" srcOrd="0" destOrd="0" presId="urn:microsoft.com/office/officeart/2008/layout/LinedList"/>
    <dgm:cxn modelId="{050F6030-6415-45B5-96E5-55016A9E4C9F}" type="presOf" srcId="{3EA77AF1-45CC-464B-AC62-35B4CB93C1FF}" destId="{56F08723-8D9E-4719-973A-3C097C360891}" srcOrd="0" destOrd="0" presId="urn:microsoft.com/office/officeart/2008/layout/LinedList"/>
    <dgm:cxn modelId="{2976ED37-1234-4C19-A005-ACB3CFACA90B}" type="presOf" srcId="{FCEBF859-FCC6-49A7-AF5A-DB23A4F2A66A}" destId="{953D5AED-2E56-4A3C-8CB1-3BA238A7EA4C}" srcOrd="0" destOrd="0" presId="urn:microsoft.com/office/officeart/2008/layout/LinedList"/>
    <dgm:cxn modelId="{0F2F1838-064E-496D-B2B5-2D2030102BFB}" type="presOf" srcId="{85AA07AF-DE59-4667-B96D-C8E1BC35E001}" destId="{7596E0CA-A5E0-4B57-A3A1-51CA5C65E8E6}" srcOrd="0" destOrd="0" presId="urn:microsoft.com/office/officeart/2008/layout/LinedList"/>
    <dgm:cxn modelId="{E535A361-B4C4-44E5-8DD9-F6AA17F20363}" srcId="{16CDD549-DBFA-4EFE-991F-3F68D72A05FC}" destId="{448E74EF-A76D-454A-A459-BFA25C96958C}" srcOrd="9" destOrd="0" parTransId="{2C88AF49-27D4-4A7A-B0DB-EFDE201F0F42}" sibTransId="{6CE4CC85-9379-4FB8-AD1B-BE5C328D2B10}"/>
    <dgm:cxn modelId="{51491D63-5718-48B1-A849-F965A7642F71}" srcId="{16CDD549-DBFA-4EFE-991F-3F68D72A05FC}" destId="{DD817729-C3CB-4C01-9774-CE6EEA6A8CC7}" srcOrd="8" destOrd="0" parTransId="{EB8FC786-CBCB-4109-832D-214B3964FE75}" sibTransId="{04EA1BA7-69E4-49D4-A7BF-DDF288C4D416}"/>
    <dgm:cxn modelId="{E9D5054C-4B48-4BC4-B821-D30975C89162}" type="presOf" srcId="{23744E34-E91E-420C-B490-86A507C7CD7A}" destId="{4838EFB1-67DF-4BB7-ACFA-A1FC2EF3FC3D}" srcOrd="0" destOrd="0" presId="urn:microsoft.com/office/officeart/2008/layout/LinedList"/>
    <dgm:cxn modelId="{98379C85-F237-433A-82EA-595FF41ADE17}" type="presOf" srcId="{0E9E57AE-6764-4466-B40F-670C25B0C941}" destId="{93610B01-DA3D-41E8-8197-54311715DB38}" srcOrd="0" destOrd="0" presId="urn:microsoft.com/office/officeart/2008/layout/LinedList"/>
    <dgm:cxn modelId="{1CD79E86-0B2C-4289-A753-CE4011528319}" type="presOf" srcId="{12987E85-F113-4C48-BEE4-38E73B09A86F}" destId="{35A49A22-FE30-456C-88E4-D29CFC1C113D}" srcOrd="0" destOrd="0" presId="urn:microsoft.com/office/officeart/2008/layout/LinedList"/>
    <dgm:cxn modelId="{AFCF3995-1728-4A16-8CCD-EE83D66115BD}" srcId="{16CDD549-DBFA-4EFE-991F-3F68D72A05FC}" destId="{FCEBF859-FCC6-49A7-AF5A-DB23A4F2A66A}" srcOrd="1" destOrd="0" parTransId="{EFCFBB62-1D83-4797-8555-84B70CB86228}" sibTransId="{40332D74-7E15-4448-89F2-8F8C2A555B5E}"/>
    <dgm:cxn modelId="{F6D2A695-45FA-41D5-A991-79434CF14610}" srcId="{16CDD549-DBFA-4EFE-991F-3F68D72A05FC}" destId="{23744E34-E91E-420C-B490-86A507C7CD7A}" srcOrd="3" destOrd="0" parTransId="{A8BE35DA-76FA-4A2E-89FD-5A1890CDD37B}" sibTransId="{8533F763-1E86-4B27-B29F-0D7B13F22780}"/>
    <dgm:cxn modelId="{2BDEDA9D-75C7-4408-BEF2-B8B877C1AE8A}" type="presOf" srcId="{448E74EF-A76D-454A-A459-BFA25C96958C}" destId="{DDD1554A-B899-4794-A0F8-897C3948144B}" srcOrd="0" destOrd="0" presId="urn:microsoft.com/office/officeart/2008/layout/LinedList"/>
    <dgm:cxn modelId="{C023E39D-40EE-49ED-A0AA-AB3C6CC91739}" srcId="{16CDD549-DBFA-4EFE-991F-3F68D72A05FC}" destId="{0E9E57AE-6764-4466-B40F-670C25B0C941}" srcOrd="0" destOrd="0" parTransId="{CB97FA2F-36E6-49F0-B226-122A05443369}" sibTransId="{FD9882BA-C4E5-46F0-AABF-06A05FA5148E}"/>
    <dgm:cxn modelId="{495943AC-12F9-42AD-B8D4-31F67C9A7EFA}" srcId="{16CDD549-DBFA-4EFE-991F-3F68D72A05FC}" destId="{12987E85-F113-4C48-BEE4-38E73B09A86F}" srcOrd="4" destOrd="0" parTransId="{D76C85A2-C345-4B58-BF18-5B8E9218199A}" sibTransId="{A2CA38F5-F116-470E-AB60-6B7C88A7547A}"/>
    <dgm:cxn modelId="{4DBBF4B2-C33A-4D11-AC4D-38CB168C2AFB}" srcId="{16CDD549-DBFA-4EFE-991F-3F68D72A05FC}" destId="{85A354F6-6357-4883-9863-0BE9EE1B63C5}" srcOrd="6" destOrd="0" parTransId="{C238B279-692A-4EFF-B3CF-43F782176F8F}" sibTransId="{8E6706B3-D103-4728-AFE9-EA5D79889DCB}"/>
    <dgm:cxn modelId="{97AF17BB-BCF7-4E34-AF7D-7824ECF05E34}" srcId="{16CDD549-DBFA-4EFE-991F-3F68D72A05FC}" destId="{57D95358-FC01-44C1-BCD4-A3C445DDE35B}" srcOrd="5" destOrd="0" parTransId="{9A34EC66-4D22-4059-9084-57975FD73B4D}" sibTransId="{5F8784EA-408F-4094-AF1C-5AD9E3AB5E9C}"/>
    <dgm:cxn modelId="{EEB539BE-935E-4765-8984-07DECFE20978}" srcId="{16CDD549-DBFA-4EFE-991F-3F68D72A05FC}" destId="{85AA07AF-DE59-4667-B96D-C8E1BC35E001}" srcOrd="2" destOrd="0" parTransId="{F1099053-8A33-4BAB-A50A-EC3CAEE58BE8}" sibTransId="{023F6F56-AE9D-435B-B987-81B79127CFB1}"/>
    <dgm:cxn modelId="{A7B6ACDB-158B-44CD-A2F3-920AF1A0FDBF}" type="presOf" srcId="{57D95358-FC01-44C1-BCD4-A3C445DDE35B}" destId="{7D61D48E-E6F2-403A-A7D5-A7F393458B63}" srcOrd="0" destOrd="0" presId="urn:microsoft.com/office/officeart/2008/layout/LinedList"/>
    <dgm:cxn modelId="{EF7B1DE0-F211-474A-8273-6DAD5B191673}" srcId="{16CDD549-DBFA-4EFE-991F-3F68D72A05FC}" destId="{3EA77AF1-45CC-464B-AC62-35B4CB93C1FF}" srcOrd="7" destOrd="0" parTransId="{DDE33AC8-0DD2-45D8-8E24-AA2CEA902CCE}" sibTransId="{59272CC7-67D4-4516-B9CE-170960B6144A}"/>
    <dgm:cxn modelId="{578430EE-57F3-4D1B-8F5D-59904D3B4D63}" type="presOf" srcId="{85A354F6-6357-4883-9863-0BE9EE1B63C5}" destId="{D123A2F9-A55A-4F37-8D1E-C410E1C527F5}" srcOrd="0" destOrd="0" presId="urn:microsoft.com/office/officeart/2008/layout/LinedList"/>
    <dgm:cxn modelId="{CC194DF0-A145-431B-A421-B8CCC073D59C}" type="presParOf" srcId="{D56E53DC-3833-4A3B-B31B-549EFDF28699}" destId="{DE8021CF-208E-46A1-BC77-0A666FBF72FE}" srcOrd="0" destOrd="0" presId="urn:microsoft.com/office/officeart/2008/layout/LinedList"/>
    <dgm:cxn modelId="{104819EF-BE92-41E9-942B-A950290CE37A}" type="presParOf" srcId="{D56E53DC-3833-4A3B-B31B-549EFDF28699}" destId="{EFF72998-4DC1-47DE-80A6-5EE344CE6604}" srcOrd="1" destOrd="0" presId="urn:microsoft.com/office/officeart/2008/layout/LinedList"/>
    <dgm:cxn modelId="{BB175ABF-262A-4404-896D-CD680F05BCE9}" type="presParOf" srcId="{EFF72998-4DC1-47DE-80A6-5EE344CE6604}" destId="{93610B01-DA3D-41E8-8197-54311715DB38}" srcOrd="0" destOrd="0" presId="urn:microsoft.com/office/officeart/2008/layout/LinedList"/>
    <dgm:cxn modelId="{8F7CADB9-85B9-4177-8A04-C0361B8D2871}" type="presParOf" srcId="{EFF72998-4DC1-47DE-80A6-5EE344CE6604}" destId="{8E02BF6B-C52E-4080-822A-80B6051511EE}" srcOrd="1" destOrd="0" presId="urn:microsoft.com/office/officeart/2008/layout/LinedList"/>
    <dgm:cxn modelId="{14B6096F-B656-46EC-BAB6-CDDBCDA46741}" type="presParOf" srcId="{D56E53DC-3833-4A3B-B31B-549EFDF28699}" destId="{CDAF4434-8503-4C5C-A0D0-1E017513E99C}" srcOrd="2" destOrd="0" presId="urn:microsoft.com/office/officeart/2008/layout/LinedList"/>
    <dgm:cxn modelId="{40337C4A-80FA-47C0-BF9D-361199736DF6}" type="presParOf" srcId="{D56E53DC-3833-4A3B-B31B-549EFDF28699}" destId="{C31BBBDB-30CE-4912-9D79-8F4E0CD03E8B}" srcOrd="3" destOrd="0" presId="urn:microsoft.com/office/officeart/2008/layout/LinedList"/>
    <dgm:cxn modelId="{9EABA388-AD95-4B04-9569-798B48F6AD6D}" type="presParOf" srcId="{C31BBBDB-30CE-4912-9D79-8F4E0CD03E8B}" destId="{953D5AED-2E56-4A3C-8CB1-3BA238A7EA4C}" srcOrd="0" destOrd="0" presId="urn:microsoft.com/office/officeart/2008/layout/LinedList"/>
    <dgm:cxn modelId="{90BF9F43-8695-4523-9C34-97FC8FEB2E01}" type="presParOf" srcId="{C31BBBDB-30CE-4912-9D79-8F4E0CD03E8B}" destId="{80E7B2D7-8217-4FBA-9405-3C1CFFD1F801}" srcOrd="1" destOrd="0" presId="urn:microsoft.com/office/officeart/2008/layout/LinedList"/>
    <dgm:cxn modelId="{90C92DF1-989E-4C90-9DAF-70578330E495}" type="presParOf" srcId="{D56E53DC-3833-4A3B-B31B-549EFDF28699}" destId="{FCA55406-1120-4CD7-9819-1121B8E0071D}" srcOrd="4" destOrd="0" presId="urn:microsoft.com/office/officeart/2008/layout/LinedList"/>
    <dgm:cxn modelId="{E4A48B56-7755-47FD-B1D4-FAB0F38524FA}" type="presParOf" srcId="{D56E53DC-3833-4A3B-B31B-549EFDF28699}" destId="{8157F2DD-05B3-4543-B0AC-74BD4F6790FA}" srcOrd="5" destOrd="0" presId="urn:microsoft.com/office/officeart/2008/layout/LinedList"/>
    <dgm:cxn modelId="{63E276BD-2DDA-4627-9491-B148BD48299B}" type="presParOf" srcId="{8157F2DD-05B3-4543-B0AC-74BD4F6790FA}" destId="{7596E0CA-A5E0-4B57-A3A1-51CA5C65E8E6}" srcOrd="0" destOrd="0" presId="urn:microsoft.com/office/officeart/2008/layout/LinedList"/>
    <dgm:cxn modelId="{78C7CA22-6188-46E6-870B-6274AC216B0D}" type="presParOf" srcId="{8157F2DD-05B3-4543-B0AC-74BD4F6790FA}" destId="{A45218E4-6ECC-4C83-9019-BC870488A31F}" srcOrd="1" destOrd="0" presId="urn:microsoft.com/office/officeart/2008/layout/LinedList"/>
    <dgm:cxn modelId="{763E78DA-2E29-4106-A9B0-164E6A96B154}" type="presParOf" srcId="{D56E53DC-3833-4A3B-B31B-549EFDF28699}" destId="{BDC1D563-05D0-40A5-8479-F28789B79D39}" srcOrd="6" destOrd="0" presId="urn:microsoft.com/office/officeart/2008/layout/LinedList"/>
    <dgm:cxn modelId="{CE8C3753-C2EA-4C54-8D1D-AE8F26B296AC}" type="presParOf" srcId="{D56E53DC-3833-4A3B-B31B-549EFDF28699}" destId="{60E7A9B3-0885-4117-BDF8-78F3D926AB0D}" srcOrd="7" destOrd="0" presId="urn:microsoft.com/office/officeart/2008/layout/LinedList"/>
    <dgm:cxn modelId="{9238EE97-CF67-4810-8377-09659A47DCB8}" type="presParOf" srcId="{60E7A9B3-0885-4117-BDF8-78F3D926AB0D}" destId="{4838EFB1-67DF-4BB7-ACFA-A1FC2EF3FC3D}" srcOrd="0" destOrd="0" presId="urn:microsoft.com/office/officeart/2008/layout/LinedList"/>
    <dgm:cxn modelId="{BC2C36CC-63CD-47C8-B3C8-93CA2B26D874}" type="presParOf" srcId="{60E7A9B3-0885-4117-BDF8-78F3D926AB0D}" destId="{7EF77622-3F32-41CE-84EF-0F7B8AAD5EB3}" srcOrd="1" destOrd="0" presId="urn:microsoft.com/office/officeart/2008/layout/LinedList"/>
    <dgm:cxn modelId="{98CAFA71-DD33-44DF-BA7A-4809F1020417}" type="presParOf" srcId="{D56E53DC-3833-4A3B-B31B-549EFDF28699}" destId="{F22585B9-D938-4653-A7C6-328A0F9C1C72}" srcOrd="8" destOrd="0" presId="urn:microsoft.com/office/officeart/2008/layout/LinedList"/>
    <dgm:cxn modelId="{A3033F63-FBEB-440A-9CC5-BB84DF4F760B}" type="presParOf" srcId="{D56E53DC-3833-4A3B-B31B-549EFDF28699}" destId="{547D599A-6684-46C8-9418-D906BBD714B3}" srcOrd="9" destOrd="0" presId="urn:microsoft.com/office/officeart/2008/layout/LinedList"/>
    <dgm:cxn modelId="{703A4FAB-368F-4249-A668-6963097DE1EA}" type="presParOf" srcId="{547D599A-6684-46C8-9418-D906BBD714B3}" destId="{35A49A22-FE30-456C-88E4-D29CFC1C113D}" srcOrd="0" destOrd="0" presId="urn:microsoft.com/office/officeart/2008/layout/LinedList"/>
    <dgm:cxn modelId="{3E248B27-85C7-4F63-95B1-1F9836479A0E}" type="presParOf" srcId="{547D599A-6684-46C8-9418-D906BBD714B3}" destId="{B9687894-0EA8-4201-8FD6-2C5208D2AB8C}" srcOrd="1" destOrd="0" presId="urn:microsoft.com/office/officeart/2008/layout/LinedList"/>
    <dgm:cxn modelId="{6332282F-4A00-4913-B83A-AC5270868FB6}" type="presParOf" srcId="{D56E53DC-3833-4A3B-B31B-549EFDF28699}" destId="{A07BAD76-9549-469C-B908-77A6E4184661}" srcOrd="10" destOrd="0" presId="urn:microsoft.com/office/officeart/2008/layout/LinedList"/>
    <dgm:cxn modelId="{B450193B-7726-4A39-A035-DB3A815EBFA0}" type="presParOf" srcId="{D56E53DC-3833-4A3B-B31B-549EFDF28699}" destId="{F7FAB107-231F-40D6-A0E0-87AE2DA49FAD}" srcOrd="11" destOrd="0" presId="urn:microsoft.com/office/officeart/2008/layout/LinedList"/>
    <dgm:cxn modelId="{0F7AD5D6-1EA4-4BE1-B927-C67BCE30FC1B}" type="presParOf" srcId="{F7FAB107-231F-40D6-A0E0-87AE2DA49FAD}" destId="{7D61D48E-E6F2-403A-A7D5-A7F393458B63}" srcOrd="0" destOrd="0" presId="urn:microsoft.com/office/officeart/2008/layout/LinedList"/>
    <dgm:cxn modelId="{F385F76C-D665-4B0E-B133-A2B9DF0E29EA}" type="presParOf" srcId="{F7FAB107-231F-40D6-A0E0-87AE2DA49FAD}" destId="{2227F92B-E243-4116-BE1B-139D67D172CD}" srcOrd="1" destOrd="0" presId="urn:microsoft.com/office/officeart/2008/layout/LinedList"/>
    <dgm:cxn modelId="{16046226-EA42-4720-B381-B573E6814607}" type="presParOf" srcId="{D56E53DC-3833-4A3B-B31B-549EFDF28699}" destId="{E29E6221-CD07-4DA9-88BA-3FC1C30DA7D5}" srcOrd="12" destOrd="0" presId="urn:microsoft.com/office/officeart/2008/layout/LinedList"/>
    <dgm:cxn modelId="{E0FBC8E5-8D64-40A9-B326-EDA21F3E2C3A}" type="presParOf" srcId="{D56E53DC-3833-4A3B-B31B-549EFDF28699}" destId="{92BF4B71-ABDF-4AD4-86D6-C6A8009E6963}" srcOrd="13" destOrd="0" presId="urn:microsoft.com/office/officeart/2008/layout/LinedList"/>
    <dgm:cxn modelId="{EEAA3058-1B7A-4256-AB3D-03D280046274}" type="presParOf" srcId="{92BF4B71-ABDF-4AD4-86D6-C6A8009E6963}" destId="{D123A2F9-A55A-4F37-8D1E-C410E1C527F5}" srcOrd="0" destOrd="0" presId="urn:microsoft.com/office/officeart/2008/layout/LinedList"/>
    <dgm:cxn modelId="{47280B23-26F8-4F17-A298-3E14D753CF1F}" type="presParOf" srcId="{92BF4B71-ABDF-4AD4-86D6-C6A8009E6963}" destId="{552931F0-576D-41C3-BC75-2B0FBB910349}" srcOrd="1" destOrd="0" presId="urn:microsoft.com/office/officeart/2008/layout/LinedList"/>
    <dgm:cxn modelId="{2F6E7B48-FB1B-45CE-B4C4-6EA63D5DBB01}" type="presParOf" srcId="{D56E53DC-3833-4A3B-B31B-549EFDF28699}" destId="{8CD296E9-9C21-4950-BDA6-1C43BC4BDBFF}" srcOrd="14" destOrd="0" presId="urn:microsoft.com/office/officeart/2008/layout/LinedList"/>
    <dgm:cxn modelId="{395C5494-B1EE-4329-835E-DAB7945FB4CA}" type="presParOf" srcId="{D56E53DC-3833-4A3B-B31B-549EFDF28699}" destId="{A9A8E2FD-863C-49FD-999A-0D0FCDC5A73B}" srcOrd="15" destOrd="0" presId="urn:microsoft.com/office/officeart/2008/layout/LinedList"/>
    <dgm:cxn modelId="{4FCB96D0-0557-48F3-A6B6-C8ACDD1C9EE4}" type="presParOf" srcId="{A9A8E2FD-863C-49FD-999A-0D0FCDC5A73B}" destId="{56F08723-8D9E-4719-973A-3C097C360891}" srcOrd="0" destOrd="0" presId="urn:microsoft.com/office/officeart/2008/layout/LinedList"/>
    <dgm:cxn modelId="{02B4FCE1-3C7E-42D5-B45C-1858240D6854}" type="presParOf" srcId="{A9A8E2FD-863C-49FD-999A-0D0FCDC5A73B}" destId="{7DC4CF4B-9235-4F18-874E-87FEDE567D88}" srcOrd="1" destOrd="0" presId="urn:microsoft.com/office/officeart/2008/layout/LinedList"/>
    <dgm:cxn modelId="{BA3334C1-39DF-4D21-B106-DD5E7E20A0AB}" type="presParOf" srcId="{D56E53DC-3833-4A3B-B31B-549EFDF28699}" destId="{496C8DAF-601F-42A5-9207-69CF2C50FE93}" srcOrd="16" destOrd="0" presId="urn:microsoft.com/office/officeart/2008/layout/LinedList"/>
    <dgm:cxn modelId="{0B418744-45F1-4B3F-A2EF-9E4D8A4A2B70}" type="presParOf" srcId="{D56E53DC-3833-4A3B-B31B-549EFDF28699}" destId="{B9A8BCA8-0E31-4169-A02B-C138AA3E7D64}" srcOrd="17" destOrd="0" presId="urn:microsoft.com/office/officeart/2008/layout/LinedList"/>
    <dgm:cxn modelId="{05B410B9-A707-4B3B-A7FD-E0C194CF5BAE}" type="presParOf" srcId="{B9A8BCA8-0E31-4169-A02B-C138AA3E7D64}" destId="{2DC27A33-3D10-45F1-9725-6AB54EE78678}" srcOrd="0" destOrd="0" presId="urn:microsoft.com/office/officeart/2008/layout/LinedList"/>
    <dgm:cxn modelId="{5D66F13F-0351-4C37-A60E-5C6B4D9A0425}" type="presParOf" srcId="{B9A8BCA8-0E31-4169-A02B-C138AA3E7D64}" destId="{17F776FC-C7F9-4C72-8480-98E4B0D1A724}" srcOrd="1" destOrd="0" presId="urn:microsoft.com/office/officeart/2008/layout/LinedList"/>
    <dgm:cxn modelId="{7DFF8D4C-DA0F-4118-BCEF-E31DE4CA22C3}" type="presParOf" srcId="{D56E53DC-3833-4A3B-B31B-549EFDF28699}" destId="{605A5515-FD9F-4539-B953-A1BD70762BDB}" srcOrd="18" destOrd="0" presId="urn:microsoft.com/office/officeart/2008/layout/LinedList"/>
    <dgm:cxn modelId="{7E3C2730-AE71-45DC-B8F1-DDAA6064866B}" type="presParOf" srcId="{D56E53DC-3833-4A3B-B31B-549EFDF28699}" destId="{91BB8C29-C321-4C0C-980F-19D58CA64C5A}" srcOrd="19" destOrd="0" presId="urn:microsoft.com/office/officeart/2008/layout/LinedList"/>
    <dgm:cxn modelId="{6D3C3906-D018-40E7-A954-2470C6E2EF63}" type="presParOf" srcId="{91BB8C29-C321-4C0C-980F-19D58CA64C5A}" destId="{DDD1554A-B899-4794-A0F8-897C3948144B}" srcOrd="0" destOrd="0" presId="urn:microsoft.com/office/officeart/2008/layout/LinedList"/>
    <dgm:cxn modelId="{760AF5FD-96BF-4B1B-BC59-56C810C23C53}" type="presParOf" srcId="{91BB8C29-C321-4C0C-980F-19D58CA64C5A}" destId="{702D09BD-99E9-490F-84FB-2FBF6AC8EE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B326E9-0A83-45DB-91C4-3610A3EDB35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50EC4BC-EAF2-459F-9545-FBFE52EBDBAE}">
      <dgm:prSet/>
      <dgm:spPr/>
      <dgm:t>
        <a:bodyPr/>
        <a:lstStyle/>
        <a:p>
          <a:r>
            <a:rPr lang="en-US"/>
            <a:t>Throw out old shoes instead of donating them and buy new pair that costs more than $30: 9/10</a:t>
          </a:r>
        </a:p>
      </dgm:t>
    </dgm:pt>
    <dgm:pt modelId="{0C7EF4EA-4D19-4AB2-B41F-5B4361125E25}" type="parTrans" cxnId="{AFE62B3C-0CAB-45BE-B721-AEA4C75D0B7B}">
      <dgm:prSet/>
      <dgm:spPr/>
      <dgm:t>
        <a:bodyPr/>
        <a:lstStyle/>
        <a:p>
          <a:endParaRPr lang="en-US"/>
        </a:p>
      </dgm:t>
    </dgm:pt>
    <dgm:pt modelId="{A6E68EE8-F93D-4EF1-8489-13C7C2A69F42}" type="sibTrans" cxnId="{AFE62B3C-0CAB-45BE-B721-AEA4C75D0B7B}">
      <dgm:prSet/>
      <dgm:spPr/>
      <dgm:t>
        <a:bodyPr/>
        <a:lstStyle/>
        <a:p>
          <a:endParaRPr lang="en-US"/>
        </a:p>
      </dgm:t>
    </dgm:pt>
    <dgm:pt modelId="{8D6EB84A-D735-45F0-B468-95254133F698}">
      <dgm:prSet/>
      <dgm:spPr/>
      <dgm:t>
        <a:bodyPr/>
        <a:lstStyle/>
        <a:p>
          <a:r>
            <a:rPr lang="en-US"/>
            <a:t>Put plastic in trash instead of recycling bin: 8/10</a:t>
          </a:r>
        </a:p>
      </dgm:t>
    </dgm:pt>
    <dgm:pt modelId="{D5A45DB9-54BD-47BA-B0C4-9E16A2ED5C23}" type="parTrans" cxnId="{936906B2-8450-46BA-95AA-CD39315FF431}">
      <dgm:prSet/>
      <dgm:spPr/>
      <dgm:t>
        <a:bodyPr/>
        <a:lstStyle/>
        <a:p>
          <a:endParaRPr lang="en-US"/>
        </a:p>
      </dgm:t>
    </dgm:pt>
    <dgm:pt modelId="{74671B83-04BE-4E23-AE6D-4EA0117C9A9F}" type="sibTrans" cxnId="{936906B2-8450-46BA-95AA-CD39315FF431}">
      <dgm:prSet/>
      <dgm:spPr/>
      <dgm:t>
        <a:bodyPr/>
        <a:lstStyle/>
        <a:p>
          <a:endParaRPr lang="en-US"/>
        </a:p>
      </dgm:t>
    </dgm:pt>
    <dgm:pt modelId="{57B15C54-6A66-469C-91D8-4F23B2013C00}">
      <dgm:prSet/>
      <dgm:spPr/>
      <dgm:t>
        <a:bodyPr/>
        <a:lstStyle/>
        <a:p>
          <a:r>
            <a:rPr lang="en-US"/>
            <a:t>Start shower and wait 10 mins before going in: 8/10</a:t>
          </a:r>
        </a:p>
      </dgm:t>
    </dgm:pt>
    <dgm:pt modelId="{DC0AB366-CB9E-499E-A20E-4FA810519F62}" type="parTrans" cxnId="{DC271307-AD0E-47D8-AC17-56674E654328}">
      <dgm:prSet/>
      <dgm:spPr/>
      <dgm:t>
        <a:bodyPr/>
        <a:lstStyle/>
        <a:p>
          <a:endParaRPr lang="en-US"/>
        </a:p>
      </dgm:t>
    </dgm:pt>
    <dgm:pt modelId="{2338CADD-AAC7-4E96-90D1-26AAEA2A9B98}" type="sibTrans" cxnId="{DC271307-AD0E-47D8-AC17-56674E654328}">
      <dgm:prSet/>
      <dgm:spPr/>
      <dgm:t>
        <a:bodyPr/>
        <a:lstStyle/>
        <a:p>
          <a:endParaRPr lang="en-US"/>
        </a:p>
      </dgm:t>
    </dgm:pt>
    <dgm:pt modelId="{9382336B-51C8-4685-94EE-ABBBD75BBB2B}">
      <dgm:prSet/>
      <dgm:spPr/>
      <dgm:t>
        <a:bodyPr/>
        <a:lstStyle/>
        <a:p>
          <a:r>
            <a:rPr lang="en-US"/>
            <a:t>Frown at someone on the train: 7/10</a:t>
          </a:r>
        </a:p>
      </dgm:t>
    </dgm:pt>
    <dgm:pt modelId="{53309AF9-0B46-401C-A4CB-D73859B147CB}" type="parTrans" cxnId="{52A31C32-7C4E-4864-A661-25D3D52B93C8}">
      <dgm:prSet/>
      <dgm:spPr/>
      <dgm:t>
        <a:bodyPr/>
        <a:lstStyle/>
        <a:p>
          <a:endParaRPr lang="en-US"/>
        </a:p>
      </dgm:t>
    </dgm:pt>
    <dgm:pt modelId="{607D830D-B53E-44A1-A37D-5EF0ED8389C7}" type="sibTrans" cxnId="{52A31C32-7C4E-4864-A661-25D3D52B93C8}">
      <dgm:prSet/>
      <dgm:spPr/>
      <dgm:t>
        <a:bodyPr/>
        <a:lstStyle/>
        <a:p>
          <a:endParaRPr lang="en-US"/>
        </a:p>
      </dgm:t>
    </dgm:pt>
    <dgm:pt modelId="{8C635E43-F0C1-4EB7-8BE5-25D7D1189A00}">
      <dgm:prSet/>
      <dgm:spPr/>
      <dgm:t>
        <a:bodyPr/>
        <a:lstStyle/>
        <a:p>
          <a:r>
            <a:rPr lang="en-US"/>
            <a:t>Send email with spelling errors/grammar errors: 7/10</a:t>
          </a:r>
        </a:p>
      </dgm:t>
    </dgm:pt>
    <dgm:pt modelId="{264772D6-EC9F-4986-8972-C0EC29925DD0}" type="parTrans" cxnId="{116DDC51-E31F-40FA-9152-5D85662159AC}">
      <dgm:prSet/>
      <dgm:spPr/>
      <dgm:t>
        <a:bodyPr/>
        <a:lstStyle/>
        <a:p>
          <a:endParaRPr lang="en-US"/>
        </a:p>
      </dgm:t>
    </dgm:pt>
    <dgm:pt modelId="{F0919AB7-FC2B-4150-8F64-11F64B92B2EB}" type="sibTrans" cxnId="{116DDC51-E31F-40FA-9152-5D85662159AC}">
      <dgm:prSet/>
      <dgm:spPr/>
      <dgm:t>
        <a:bodyPr/>
        <a:lstStyle/>
        <a:p>
          <a:endParaRPr lang="en-US"/>
        </a:p>
      </dgm:t>
    </dgm:pt>
    <dgm:pt modelId="{7028E5AE-D214-44A3-ACAB-944FD1F560A4}">
      <dgm:prSet/>
      <dgm:spPr/>
      <dgm:t>
        <a:bodyPr/>
        <a:lstStyle/>
        <a:p>
          <a:r>
            <a:rPr lang="en-US"/>
            <a:t>Therapist buys candy bar for patient with own money and patient throws it away: 6/10</a:t>
          </a:r>
        </a:p>
      </dgm:t>
    </dgm:pt>
    <dgm:pt modelId="{075888E7-B2BC-4DB4-B20C-B45CA5281706}" type="parTrans" cxnId="{CEAEFFFD-38BC-4455-BEB0-67C421C5E4D7}">
      <dgm:prSet/>
      <dgm:spPr/>
      <dgm:t>
        <a:bodyPr/>
        <a:lstStyle/>
        <a:p>
          <a:endParaRPr lang="en-US"/>
        </a:p>
      </dgm:t>
    </dgm:pt>
    <dgm:pt modelId="{824C4E06-6416-41E2-82C5-30C63CCCDD79}" type="sibTrans" cxnId="{CEAEFFFD-38BC-4455-BEB0-67C421C5E4D7}">
      <dgm:prSet/>
      <dgm:spPr/>
      <dgm:t>
        <a:bodyPr/>
        <a:lstStyle/>
        <a:p>
          <a:endParaRPr lang="en-US"/>
        </a:p>
      </dgm:t>
    </dgm:pt>
    <dgm:pt modelId="{A68214A5-C43B-4BB3-B592-F9123E451041}">
      <dgm:prSet/>
      <dgm:spPr/>
      <dgm:t>
        <a:bodyPr/>
        <a:lstStyle/>
        <a:p>
          <a:r>
            <a:rPr lang="en-US"/>
            <a:t>Express an opinion in group of friends: 6/10</a:t>
          </a:r>
        </a:p>
      </dgm:t>
    </dgm:pt>
    <dgm:pt modelId="{72D8170F-D505-41E5-89F1-911F5117CD57}" type="parTrans" cxnId="{DEA83029-C8AE-45F0-97D9-D29F59159669}">
      <dgm:prSet/>
      <dgm:spPr/>
      <dgm:t>
        <a:bodyPr/>
        <a:lstStyle/>
        <a:p>
          <a:endParaRPr lang="en-US"/>
        </a:p>
      </dgm:t>
    </dgm:pt>
    <dgm:pt modelId="{CDB3C15C-83D6-4A21-88A6-ED706443EEAC}" type="sibTrans" cxnId="{DEA83029-C8AE-45F0-97D9-D29F59159669}">
      <dgm:prSet/>
      <dgm:spPr/>
      <dgm:t>
        <a:bodyPr/>
        <a:lstStyle/>
        <a:p>
          <a:endParaRPr lang="en-US"/>
        </a:p>
      </dgm:t>
    </dgm:pt>
    <dgm:pt modelId="{77105304-44FA-499F-B301-6A1C69899D0E}">
      <dgm:prSet/>
      <dgm:spPr/>
      <dgm:t>
        <a:bodyPr/>
        <a:lstStyle/>
        <a:p>
          <a:r>
            <a:rPr lang="en-US"/>
            <a:t>Leave shopping cart in parking spot: 5/10</a:t>
          </a:r>
        </a:p>
      </dgm:t>
    </dgm:pt>
    <dgm:pt modelId="{1960E8A8-C2D1-4AEA-B6A0-BEF6B2BB4AB7}" type="parTrans" cxnId="{C2AA6671-6548-425F-9EC8-2D33B55A8B7D}">
      <dgm:prSet/>
      <dgm:spPr/>
      <dgm:t>
        <a:bodyPr/>
        <a:lstStyle/>
        <a:p>
          <a:endParaRPr lang="en-US"/>
        </a:p>
      </dgm:t>
    </dgm:pt>
    <dgm:pt modelId="{80802C00-86D5-4790-B131-5A9D3CF8CA97}" type="sibTrans" cxnId="{C2AA6671-6548-425F-9EC8-2D33B55A8B7D}">
      <dgm:prSet/>
      <dgm:spPr/>
      <dgm:t>
        <a:bodyPr/>
        <a:lstStyle/>
        <a:p>
          <a:endParaRPr lang="en-US"/>
        </a:p>
      </dgm:t>
    </dgm:pt>
    <dgm:pt modelId="{51E71257-DA4D-4C30-8DF1-8876220227A9}">
      <dgm:prSet/>
      <dgm:spPr/>
      <dgm:t>
        <a:bodyPr/>
        <a:lstStyle/>
        <a:p>
          <a:r>
            <a:rPr lang="en-US"/>
            <a:t>Interrupt someone mid conversation: 5/10</a:t>
          </a:r>
        </a:p>
      </dgm:t>
    </dgm:pt>
    <dgm:pt modelId="{EF2B6784-AD7C-4F88-81FD-EBFF181C8B57}" type="parTrans" cxnId="{0C03E549-B220-4A98-B159-C4499B288BD1}">
      <dgm:prSet/>
      <dgm:spPr/>
      <dgm:t>
        <a:bodyPr/>
        <a:lstStyle/>
        <a:p>
          <a:endParaRPr lang="en-US"/>
        </a:p>
      </dgm:t>
    </dgm:pt>
    <dgm:pt modelId="{FA8B4983-ABDC-46F3-B2B4-19B9CD620AFB}" type="sibTrans" cxnId="{0C03E549-B220-4A98-B159-C4499B288BD1}">
      <dgm:prSet/>
      <dgm:spPr/>
      <dgm:t>
        <a:bodyPr/>
        <a:lstStyle/>
        <a:p>
          <a:endParaRPr lang="en-US"/>
        </a:p>
      </dgm:t>
    </dgm:pt>
    <dgm:pt modelId="{EFC0E83D-95D2-4C9C-AC9A-C849D03FDE14}" type="pres">
      <dgm:prSet presAssocID="{81B326E9-0A83-45DB-91C4-3610A3EDB35D}" presName="linear" presStyleCnt="0">
        <dgm:presLayoutVars>
          <dgm:animLvl val="lvl"/>
          <dgm:resizeHandles val="exact"/>
        </dgm:presLayoutVars>
      </dgm:prSet>
      <dgm:spPr/>
    </dgm:pt>
    <dgm:pt modelId="{E6BED31C-E71F-4948-9F89-F44A652E0523}" type="pres">
      <dgm:prSet presAssocID="{250EC4BC-EAF2-459F-9545-FBFE52EBDBAE}" presName="parentText" presStyleLbl="node1" presStyleIdx="0" presStyleCnt="9">
        <dgm:presLayoutVars>
          <dgm:chMax val="0"/>
          <dgm:bulletEnabled val="1"/>
        </dgm:presLayoutVars>
      </dgm:prSet>
      <dgm:spPr/>
    </dgm:pt>
    <dgm:pt modelId="{5D8D5A49-ED10-454D-A9BE-A9AED38020FA}" type="pres">
      <dgm:prSet presAssocID="{A6E68EE8-F93D-4EF1-8489-13C7C2A69F42}" presName="spacer" presStyleCnt="0"/>
      <dgm:spPr/>
    </dgm:pt>
    <dgm:pt modelId="{4A5AF674-E938-4F67-B624-D37BC60E2004}" type="pres">
      <dgm:prSet presAssocID="{8D6EB84A-D735-45F0-B468-95254133F698}" presName="parentText" presStyleLbl="node1" presStyleIdx="1" presStyleCnt="9">
        <dgm:presLayoutVars>
          <dgm:chMax val="0"/>
          <dgm:bulletEnabled val="1"/>
        </dgm:presLayoutVars>
      </dgm:prSet>
      <dgm:spPr/>
    </dgm:pt>
    <dgm:pt modelId="{7D3B4F15-C469-4951-9670-D1114EB9C0F6}" type="pres">
      <dgm:prSet presAssocID="{74671B83-04BE-4E23-AE6D-4EA0117C9A9F}" presName="spacer" presStyleCnt="0"/>
      <dgm:spPr/>
    </dgm:pt>
    <dgm:pt modelId="{73F00105-3533-4255-9983-9D560F92C145}" type="pres">
      <dgm:prSet presAssocID="{57B15C54-6A66-469C-91D8-4F23B2013C00}" presName="parentText" presStyleLbl="node1" presStyleIdx="2" presStyleCnt="9">
        <dgm:presLayoutVars>
          <dgm:chMax val="0"/>
          <dgm:bulletEnabled val="1"/>
        </dgm:presLayoutVars>
      </dgm:prSet>
      <dgm:spPr/>
    </dgm:pt>
    <dgm:pt modelId="{DC5125F8-74F1-471A-8AF3-B4702549F3A4}" type="pres">
      <dgm:prSet presAssocID="{2338CADD-AAC7-4E96-90D1-26AAEA2A9B98}" presName="spacer" presStyleCnt="0"/>
      <dgm:spPr/>
    </dgm:pt>
    <dgm:pt modelId="{32945871-DA8A-4185-8DAD-76A922357D4A}" type="pres">
      <dgm:prSet presAssocID="{9382336B-51C8-4685-94EE-ABBBD75BBB2B}" presName="parentText" presStyleLbl="node1" presStyleIdx="3" presStyleCnt="9">
        <dgm:presLayoutVars>
          <dgm:chMax val="0"/>
          <dgm:bulletEnabled val="1"/>
        </dgm:presLayoutVars>
      </dgm:prSet>
      <dgm:spPr/>
    </dgm:pt>
    <dgm:pt modelId="{C91287EE-4149-48B7-90FD-5A4ADC83BC93}" type="pres">
      <dgm:prSet presAssocID="{607D830D-B53E-44A1-A37D-5EF0ED8389C7}" presName="spacer" presStyleCnt="0"/>
      <dgm:spPr/>
    </dgm:pt>
    <dgm:pt modelId="{BFD8A1C2-4696-48A5-84F3-98486A8452AA}" type="pres">
      <dgm:prSet presAssocID="{8C635E43-F0C1-4EB7-8BE5-25D7D1189A00}" presName="parentText" presStyleLbl="node1" presStyleIdx="4" presStyleCnt="9">
        <dgm:presLayoutVars>
          <dgm:chMax val="0"/>
          <dgm:bulletEnabled val="1"/>
        </dgm:presLayoutVars>
      </dgm:prSet>
      <dgm:spPr/>
    </dgm:pt>
    <dgm:pt modelId="{1572AE18-05A6-4E62-98A9-20E0E8C47023}" type="pres">
      <dgm:prSet presAssocID="{F0919AB7-FC2B-4150-8F64-11F64B92B2EB}" presName="spacer" presStyleCnt="0"/>
      <dgm:spPr/>
    </dgm:pt>
    <dgm:pt modelId="{FC1A2F98-20F0-4B91-A926-33C761169217}" type="pres">
      <dgm:prSet presAssocID="{7028E5AE-D214-44A3-ACAB-944FD1F560A4}" presName="parentText" presStyleLbl="node1" presStyleIdx="5" presStyleCnt="9">
        <dgm:presLayoutVars>
          <dgm:chMax val="0"/>
          <dgm:bulletEnabled val="1"/>
        </dgm:presLayoutVars>
      </dgm:prSet>
      <dgm:spPr/>
    </dgm:pt>
    <dgm:pt modelId="{318718E2-3013-4766-95FE-C6D831588556}" type="pres">
      <dgm:prSet presAssocID="{824C4E06-6416-41E2-82C5-30C63CCCDD79}" presName="spacer" presStyleCnt="0"/>
      <dgm:spPr/>
    </dgm:pt>
    <dgm:pt modelId="{54B51753-FF76-4ED9-80CF-98AA6A2510E9}" type="pres">
      <dgm:prSet presAssocID="{A68214A5-C43B-4BB3-B592-F9123E451041}" presName="parentText" presStyleLbl="node1" presStyleIdx="6" presStyleCnt="9">
        <dgm:presLayoutVars>
          <dgm:chMax val="0"/>
          <dgm:bulletEnabled val="1"/>
        </dgm:presLayoutVars>
      </dgm:prSet>
      <dgm:spPr/>
    </dgm:pt>
    <dgm:pt modelId="{8CE5006B-3BFA-47D1-8620-0FFB8A4ED2DC}" type="pres">
      <dgm:prSet presAssocID="{CDB3C15C-83D6-4A21-88A6-ED706443EEAC}" presName="spacer" presStyleCnt="0"/>
      <dgm:spPr/>
    </dgm:pt>
    <dgm:pt modelId="{9508DBB6-CC84-47A5-9F8A-48395F05E2E8}" type="pres">
      <dgm:prSet presAssocID="{77105304-44FA-499F-B301-6A1C69899D0E}" presName="parentText" presStyleLbl="node1" presStyleIdx="7" presStyleCnt="9">
        <dgm:presLayoutVars>
          <dgm:chMax val="0"/>
          <dgm:bulletEnabled val="1"/>
        </dgm:presLayoutVars>
      </dgm:prSet>
      <dgm:spPr/>
    </dgm:pt>
    <dgm:pt modelId="{E66F4A76-EBB5-4C73-854E-601468E8D267}" type="pres">
      <dgm:prSet presAssocID="{80802C00-86D5-4790-B131-5A9D3CF8CA97}" presName="spacer" presStyleCnt="0"/>
      <dgm:spPr/>
    </dgm:pt>
    <dgm:pt modelId="{32CA3677-0373-47B3-80FB-0C1666825528}" type="pres">
      <dgm:prSet presAssocID="{51E71257-DA4D-4C30-8DF1-8876220227A9}" presName="parentText" presStyleLbl="node1" presStyleIdx="8" presStyleCnt="9">
        <dgm:presLayoutVars>
          <dgm:chMax val="0"/>
          <dgm:bulletEnabled val="1"/>
        </dgm:presLayoutVars>
      </dgm:prSet>
      <dgm:spPr/>
    </dgm:pt>
  </dgm:ptLst>
  <dgm:cxnLst>
    <dgm:cxn modelId="{359EB706-2362-4AEE-AC53-ECE1B1AC1B39}" type="presOf" srcId="{9382336B-51C8-4685-94EE-ABBBD75BBB2B}" destId="{32945871-DA8A-4185-8DAD-76A922357D4A}" srcOrd="0" destOrd="0" presId="urn:microsoft.com/office/officeart/2005/8/layout/vList2"/>
    <dgm:cxn modelId="{DC271307-AD0E-47D8-AC17-56674E654328}" srcId="{81B326E9-0A83-45DB-91C4-3610A3EDB35D}" destId="{57B15C54-6A66-469C-91D8-4F23B2013C00}" srcOrd="2" destOrd="0" parTransId="{DC0AB366-CB9E-499E-A20E-4FA810519F62}" sibTransId="{2338CADD-AAC7-4E96-90D1-26AAEA2A9B98}"/>
    <dgm:cxn modelId="{482E6023-9554-435E-822F-A78A69DECF3A}" type="presOf" srcId="{250EC4BC-EAF2-459F-9545-FBFE52EBDBAE}" destId="{E6BED31C-E71F-4948-9F89-F44A652E0523}" srcOrd="0" destOrd="0" presId="urn:microsoft.com/office/officeart/2005/8/layout/vList2"/>
    <dgm:cxn modelId="{DEA83029-C8AE-45F0-97D9-D29F59159669}" srcId="{81B326E9-0A83-45DB-91C4-3610A3EDB35D}" destId="{A68214A5-C43B-4BB3-B592-F9123E451041}" srcOrd="6" destOrd="0" parTransId="{72D8170F-D505-41E5-89F1-911F5117CD57}" sibTransId="{CDB3C15C-83D6-4A21-88A6-ED706443EEAC}"/>
    <dgm:cxn modelId="{9F781C31-C843-4774-83E0-C999295BD6E2}" type="presOf" srcId="{57B15C54-6A66-469C-91D8-4F23B2013C00}" destId="{73F00105-3533-4255-9983-9D560F92C145}" srcOrd="0" destOrd="0" presId="urn:microsoft.com/office/officeart/2005/8/layout/vList2"/>
    <dgm:cxn modelId="{52A31C32-7C4E-4864-A661-25D3D52B93C8}" srcId="{81B326E9-0A83-45DB-91C4-3610A3EDB35D}" destId="{9382336B-51C8-4685-94EE-ABBBD75BBB2B}" srcOrd="3" destOrd="0" parTransId="{53309AF9-0B46-401C-A4CB-D73859B147CB}" sibTransId="{607D830D-B53E-44A1-A37D-5EF0ED8389C7}"/>
    <dgm:cxn modelId="{AFE62B3C-0CAB-45BE-B721-AEA4C75D0B7B}" srcId="{81B326E9-0A83-45DB-91C4-3610A3EDB35D}" destId="{250EC4BC-EAF2-459F-9545-FBFE52EBDBAE}" srcOrd="0" destOrd="0" parTransId="{0C7EF4EA-4D19-4AB2-B41F-5B4361125E25}" sibTransId="{A6E68EE8-F93D-4EF1-8489-13C7C2A69F42}"/>
    <dgm:cxn modelId="{0C03E549-B220-4A98-B159-C4499B288BD1}" srcId="{81B326E9-0A83-45DB-91C4-3610A3EDB35D}" destId="{51E71257-DA4D-4C30-8DF1-8876220227A9}" srcOrd="8" destOrd="0" parTransId="{EF2B6784-AD7C-4F88-81FD-EBFF181C8B57}" sibTransId="{FA8B4983-ABDC-46F3-B2B4-19B9CD620AFB}"/>
    <dgm:cxn modelId="{07B9164D-D7CA-4ED6-8EDE-99F946F17EBD}" type="presOf" srcId="{7028E5AE-D214-44A3-ACAB-944FD1F560A4}" destId="{FC1A2F98-20F0-4B91-A926-33C761169217}" srcOrd="0" destOrd="0" presId="urn:microsoft.com/office/officeart/2005/8/layout/vList2"/>
    <dgm:cxn modelId="{C2AA6671-6548-425F-9EC8-2D33B55A8B7D}" srcId="{81B326E9-0A83-45DB-91C4-3610A3EDB35D}" destId="{77105304-44FA-499F-B301-6A1C69899D0E}" srcOrd="7" destOrd="0" parTransId="{1960E8A8-C2D1-4AEA-B6A0-BEF6B2BB4AB7}" sibTransId="{80802C00-86D5-4790-B131-5A9D3CF8CA97}"/>
    <dgm:cxn modelId="{116DDC51-E31F-40FA-9152-5D85662159AC}" srcId="{81B326E9-0A83-45DB-91C4-3610A3EDB35D}" destId="{8C635E43-F0C1-4EB7-8BE5-25D7D1189A00}" srcOrd="4" destOrd="0" parTransId="{264772D6-EC9F-4986-8972-C0EC29925DD0}" sibTransId="{F0919AB7-FC2B-4150-8F64-11F64B92B2EB}"/>
    <dgm:cxn modelId="{7B3A0E76-6136-4625-B20D-F502698A133E}" type="presOf" srcId="{A68214A5-C43B-4BB3-B592-F9123E451041}" destId="{54B51753-FF76-4ED9-80CF-98AA6A2510E9}" srcOrd="0" destOrd="0" presId="urn:microsoft.com/office/officeart/2005/8/layout/vList2"/>
    <dgm:cxn modelId="{356F2457-1178-4AF4-A0B9-21D2AD7078B9}" type="presOf" srcId="{8D6EB84A-D735-45F0-B468-95254133F698}" destId="{4A5AF674-E938-4F67-B624-D37BC60E2004}" srcOrd="0" destOrd="0" presId="urn:microsoft.com/office/officeart/2005/8/layout/vList2"/>
    <dgm:cxn modelId="{DD25668B-9984-47FA-BE85-FD52D1B1588A}" type="presOf" srcId="{77105304-44FA-499F-B301-6A1C69899D0E}" destId="{9508DBB6-CC84-47A5-9F8A-48395F05E2E8}" srcOrd="0" destOrd="0" presId="urn:microsoft.com/office/officeart/2005/8/layout/vList2"/>
    <dgm:cxn modelId="{936906B2-8450-46BA-95AA-CD39315FF431}" srcId="{81B326E9-0A83-45DB-91C4-3610A3EDB35D}" destId="{8D6EB84A-D735-45F0-B468-95254133F698}" srcOrd="1" destOrd="0" parTransId="{D5A45DB9-54BD-47BA-B0C4-9E16A2ED5C23}" sibTransId="{74671B83-04BE-4E23-AE6D-4EA0117C9A9F}"/>
    <dgm:cxn modelId="{EAFEDAB2-8590-46A3-9B5B-98C26E471C6E}" type="presOf" srcId="{81B326E9-0A83-45DB-91C4-3610A3EDB35D}" destId="{EFC0E83D-95D2-4C9C-AC9A-C849D03FDE14}" srcOrd="0" destOrd="0" presId="urn:microsoft.com/office/officeart/2005/8/layout/vList2"/>
    <dgm:cxn modelId="{5FAA36C6-5C34-4798-8051-7403C8436652}" type="presOf" srcId="{8C635E43-F0C1-4EB7-8BE5-25D7D1189A00}" destId="{BFD8A1C2-4696-48A5-84F3-98486A8452AA}" srcOrd="0" destOrd="0" presId="urn:microsoft.com/office/officeart/2005/8/layout/vList2"/>
    <dgm:cxn modelId="{27F750C8-982E-4A3C-9436-60CDF9C2EC87}" type="presOf" srcId="{51E71257-DA4D-4C30-8DF1-8876220227A9}" destId="{32CA3677-0373-47B3-80FB-0C1666825528}" srcOrd="0" destOrd="0" presId="urn:microsoft.com/office/officeart/2005/8/layout/vList2"/>
    <dgm:cxn modelId="{CEAEFFFD-38BC-4455-BEB0-67C421C5E4D7}" srcId="{81B326E9-0A83-45DB-91C4-3610A3EDB35D}" destId="{7028E5AE-D214-44A3-ACAB-944FD1F560A4}" srcOrd="5" destOrd="0" parTransId="{075888E7-B2BC-4DB4-B20C-B45CA5281706}" sibTransId="{824C4E06-6416-41E2-82C5-30C63CCCDD79}"/>
    <dgm:cxn modelId="{C0EA4022-651B-43CE-862C-0F1B179BA1F0}" type="presParOf" srcId="{EFC0E83D-95D2-4C9C-AC9A-C849D03FDE14}" destId="{E6BED31C-E71F-4948-9F89-F44A652E0523}" srcOrd="0" destOrd="0" presId="urn:microsoft.com/office/officeart/2005/8/layout/vList2"/>
    <dgm:cxn modelId="{1D2CC7C3-082E-48DB-8643-B5FEB2178454}" type="presParOf" srcId="{EFC0E83D-95D2-4C9C-AC9A-C849D03FDE14}" destId="{5D8D5A49-ED10-454D-A9BE-A9AED38020FA}" srcOrd="1" destOrd="0" presId="urn:microsoft.com/office/officeart/2005/8/layout/vList2"/>
    <dgm:cxn modelId="{FFD3BC2C-69EE-4D02-B546-AF2223B807D0}" type="presParOf" srcId="{EFC0E83D-95D2-4C9C-AC9A-C849D03FDE14}" destId="{4A5AF674-E938-4F67-B624-D37BC60E2004}" srcOrd="2" destOrd="0" presId="urn:microsoft.com/office/officeart/2005/8/layout/vList2"/>
    <dgm:cxn modelId="{EF291F5D-E68E-472D-B47B-7CF004620243}" type="presParOf" srcId="{EFC0E83D-95D2-4C9C-AC9A-C849D03FDE14}" destId="{7D3B4F15-C469-4951-9670-D1114EB9C0F6}" srcOrd="3" destOrd="0" presId="urn:microsoft.com/office/officeart/2005/8/layout/vList2"/>
    <dgm:cxn modelId="{7B7A0EFE-5176-4C12-9B50-F89D7F9214A2}" type="presParOf" srcId="{EFC0E83D-95D2-4C9C-AC9A-C849D03FDE14}" destId="{73F00105-3533-4255-9983-9D560F92C145}" srcOrd="4" destOrd="0" presId="urn:microsoft.com/office/officeart/2005/8/layout/vList2"/>
    <dgm:cxn modelId="{E1410292-EB77-48C8-8A85-CD3D39C17210}" type="presParOf" srcId="{EFC0E83D-95D2-4C9C-AC9A-C849D03FDE14}" destId="{DC5125F8-74F1-471A-8AF3-B4702549F3A4}" srcOrd="5" destOrd="0" presId="urn:microsoft.com/office/officeart/2005/8/layout/vList2"/>
    <dgm:cxn modelId="{09F47F60-E4E1-407C-8A21-2DCDE20927D3}" type="presParOf" srcId="{EFC0E83D-95D2-4C9C-AC9A-C849D03FDE14}" destId="{32945871-DA8A-4185-8DAD-76A922357D4A}" srcOrd="6" destOrd="0" presId="urn:microsoft.com/office/officeart/2005/8/layout/vList2"/>
    <dgm:cxn modelId="{5C35A7C8-EFD0-4E32-BA26-4AB9D9323AE5}" type="presParOf" srcId="{EFC0E83D-95D2-4C9C-AC9A-C849D03FDE14}" destId="{C91287EE-4149-48B7-90FD-5A4ADC83BC93}" srcOrd="7" destOrd="0" presId="urn:microsoft.com/office/officeart/2005/8/layout/vList2"/>
    <dgm:cxn modelId="{52F2A086-E01A-4CCC-A560-A04F48756D4E}" type="presParOf" srcId="{EFC0E83D-95D2-4C9C-AC9A-C849D03FDE14}" destId="{BFD8A1C2-4696-48A5-84F3-98486A8452AA}" srcOrd="8" destOrd="0" presId="urn:microsoft.com/office/officeart/2005/8/layout/vList2"/>
    <dgm:cxn modelId="{617C52BE-ACCC-471A-813C-2C73B3B1A956}" type="presParOf" srcId="{EFC0E83D-95D2-4C9C-AC9A-C849D03FDE14}" destId="{1572AE18-05A6-4E62-98A9-20E0E8C47023}" srcOrd="9" destOrd="0" presId="urn:microsoft.com/office/officeart/2005/8/layout/vList2"/>
    <dgm:cxn modelId="{58D5F11C-32EA-466A-8203-1D6D76813577}" type="presParOf" srcId="{EFC0E83D-95D2-4C9C-AC9A-C849D03FDE14}" destId="{FC1A2F98-20F0-4B91-A926-33C761169217}" srcOrd="10" destOrd="0" presId="urn:microsoft.com/office/officeart/2005/8/layout/vList2"/>
    <dgm:cxn modelId="{236B5E80-6D4E-458E-AE0E-BA0FDC5CEA52}" type="presParOf" srcId="{EFC0E83D-95D2-4C9C-AC9A-C849D03FDE14}" destId="{318718E2-3013-4766-95FE-C6D831588556}" srcOrd="11" destOrd="0" presId="urn:microsoft.com/office/officeart/2005/8/layout/vList2"/>
    <dgm:cxn modelId="{DE8B24E3-A8A9-48E2-9222-F804D2F068C6}" type="presParOf" srcId="{EFC0E83D-95D2-4C9C-AC9A-C849D03FDE14}" destId="{54B51753-FF76-4ED9-80CF-98AA6A2510E9}" srcOrd="12" destOrd="0" presId="urn:microsoft.com/office/officeart/2005/8/layout/vList2"/>
    <dgm:cxn modelId="{AEA1DDF7-ECD0-41E3-9AE2-232C517AF9BE}" type="presParOf" srcId="{EFC0E83D-95D2-4C9C-AC9A-C849D03FDE14}" destId="{8CE5006B-3BFA-47D1-8620-0FFB8A4ED2DC}" srcOrd="13" destOrd="0" presId="urn:microsoft.com/office/officeart/2005/8/layout/vList2"/>
    <dgm:cxn modelId="{CCC6AB3A-D093-4845-8D44-205768FEA3FB}" type="presParOf" srcId="{EFC0E83D-95D2-4C9C-AC9A-C849D03FDE14}" destId="{9508DBB6-CC84-47A5-9F8A-48395F05E2E8}" srcOrd="14" destOrd="0" presId="urn:microsoft.com/office/officeart/2005/8/layout/vList2"/>
    <dgm:cxn modelId="{0D1CFF98-FF3F-406D-9AE9-223D75614D21}" type="presParOf" srcId="{EFC0E83D-95D2-4C9C-AC9A-C849D03FDE14}" destId="{E66F4A76-EBB5-4C73-854E-601468E8D267}" srcOrd="15" destOrd="0" presId="urn:microsoft.com/office/officeart/2005/8/layout/vList2"/>
    <dgm:cxn modelId="{8F09DEA1-9CF7-4EB4-8BB1-30231A372878}" type="presParOf" srcId="{EFC0E83D-95D2-4C9C-AC9A-C849D03FDE14}" destId="{32CA3677-0373-47B3-80FB-0C1666825528}"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94F2BC-5957-4F3D-A11F-6A5F73E73083}" type="doc">
      <dgm:prSet loTypeId="urn:microsoft.com/office/officeart/2016/7/layout/VerticalSolidActionList" loCatId="List" qsTypeId="urn:microsoft.com/office/officeart/2005/8/quickstyle/simple4" qsCatId="simple" csTypeId="urn:microsoft.com/office/officeart/2005/8/colors/colorful5" csCatId="colorful"/>
      <dgm:spPr/>
      <dgm:t>
        <a:bodyPr/>
        <a:lstStyle/>
        <a:p>
          <a:endParaRPr lang="en-US"/>
        </a:p>
      </dgm:t>
    </dgm:pt>
    <dgm:pt modelId="{6B93DF11-4868-43A0-B755-D458BCA6AA62}">
      <dgm:prSet/>
      <dgm:spPr/>
      <dgm:t>
        <a:bodyPr/>
        <a:lstStyle/>
        <a:p>
          <a:r>
            <a:rPr lang="en-US"/>
            <a:t>Driving</a:t>
          </a:r>
        </a:p>
      </dgm:t>
    </dgm:pt>
    <dgm:pt modelId="{455E9A64-EE01-4C25-A122-89E6C1B4202F}" type="parTrans" cxnId="{5D6B4556-D458-458A-8E00-8667C33D76B2}">
      <dgm:prSet/>
      <dgm:spPr/>
      <dgm:t>
        <a:bodyPr/>
        <a:lstStyle/>
        <a:p>
          <a:endParaRPr lang="en-US"/>
        </a:p>
      </dgm:t>
    </dgm:pt>
    <dgm:pt modelId="{CE165526-D628-4A61-B149-47CC562776AE}" type="sibTrans" cxnId="{5D6B4556-D458-458A-8E00-8667C33D76B2}">
      <dgm:prSet/>
      <dgm:spPr/>
      <dgm:t>
        <a:bodyPr/>
        <a:lstStyle/>
        <a:p>
          <a:endParaRPr lang="en-US"/>
        </a:p>
      </dgm:t>
    </dgm:pt>
    <dgm:pt modelId="{CEF8BF9F-AC86-47D8-BA2D-05EFA4D09AD8}">
      <dgm:prSet/>
      <dgm:spPr/>
      <dgm:t>
        <a:bodyPr/>
        <a:lstStyle/>
        <a:p>
          <a:r>
            <a:rPr lang="en-US"/>
            <a:t>Driving in a busy city while using Bluetooth phone – 10 </a:t>
          </a:r>
        </a:p>
      </dgm:t>
    </dgm:pt>
    <dgm:pt modelId="{A46A85A1-B5F2-46A9-9980-1F00D835C1F1}" type="parTrans" cxnId="{368B6593-6777-4EF7-8F36-31EC02910616}">
      <dgm:prSet/>
      <dgm:spPr/>
      <dgm:t>
        <a:bodyPr/>
        <a:lstStyle/>
        <a:p>
          <a:endParaRPr lang="en-US"/>
        </a:p>
      </dgm:t>
    </dgm:pt>
    <dgm:pt modelId="{5CA85D61-DF34-4D73-A2C7-59074CACDB51}" type="sibTrans" cxnId="{368B6593-6777-4EF7-8F36-31EC02910616}">
      <dgm:prSet/>
      <dgm:spPr/>
      <dgm:t>
        <a:bodyPr/>
        <a:lstStyle/>
        <a:p>
          <a:endParaRPr lang="en-US"/>
        </a:p>
      </dgm:t>
    </dgm:pt>
    <dgm:pt modelId="{66BFB967-9F0E-4B27-A4E3-BFFCA004071D}">
      <dgm:prSet/>
      <dgm:spPr/>
      <dgm:t>
        <a:bodyPr/>
        <a:lstStyle/>
        <a:p>
          <a:r>
            <a:rPr lang="en-US"/>
            <a:t>Reading</a:t>
          </a:r>
        </a:p>
      </dgm:t>
    </dgm:pt>
    <dgm:pt modelId="{F67AE59D-27D1-4FDF-914B-6BFBD738FE9F}" type="parTrans" cxnId="{F7C586D4-FAEF-4E2F-8F94-B07BEFD81246}">
      <dgm:prSet/>
      <dgm:spPr/>
      <dgm:t>
        <a:bodyPr/>
        <a:lstStyle/>
        <a:p>
          <a:endParaRPr lang="en-US"/>
        </a:p>
      </dgm:t>
    </dgm:pt>
    <dgm:pt modelId="{06E8285F-1306-4946-B901-4DC6F0AE15F6}" type="sibTrans" cxnId="{F7C586D4-FAEF-4E2F-8F94-B07BEFD81246}">
      <dgm:prSet/>
      <dgm:spPr/>
      <dgm:t>
        <a:bodyPr/>
        <a:lstStyle/>
        <a:p>
          <a:endParaRPr lang="en-US"/>
        </a:p>
      </dgm:t>
    </dgm:pt>
    <dgm:pt modelId="{9D49B1EB-835D-449F-B9D4-64169A0E71B8}">
      <dgm:prSet/>
      <dgm:spPr/>
      <dgm:t>
        <a:bodyPr/>
        <a:lstStyle/>
        <a:p>
          <a:r>
            <a:rPr lang="en-US"/>
            <a:t>Reading stories of accidents that alter lives of the victim – 10 </a:t>
          </a:r>
        </a:p>
      </dgm:t>
    </dgm:pt>
    <dgm:pt modelId="{DB43A90F-D033-413E-82DD-7ED03B4F2787}" type="parTrans" cxnId="{E6E0D0C1-8848-436B-87F6-27724545B177}">
      <dgm:prSet/>
      <dgm:spPr/>
      <dgm:t>
        <a:bodyPr/>
        <a:lstStyle/>
        <a:p>
          <a:endParaRPr lang="en-US"/>
        </a:p>
      </dgm:t>
    </dgm:pt>
    <dgm:pt modelId="{F8F4960E-6E8F-4774-B444-86AEB9EF85AC}" type="sibTrans" cxnId="{E6E0D0C1-8848-436B-87F6-27724545B177}">
      <dgm:prSet/>
      <dgm:spPr/>
      <dgm:t>
        <a:bodyPr/>
        <a:lstStyle/>
        <a:p>
          <a:endParaRPr lang="en-US"/>
        </a:p>
      </dgm:t>
    </dgm:pt>
    <dgm:pt modelId="{9773FB45-9063-427C-B3EC-BEEF397DB4F3}">
      <dgm:prSet/>
      <dgm:spPr/>
      <dgm:t>
        <a:bodyPr/>
        <a:lstStyle/>
        <a:p>
          <a:r>
            <a:rPr lang="en-US"/>
            <a:t>Driving</a:t>
          </a:r>
        </a:p>
      </dgm:t>
    </dgm:pt>
    <dgm:pt modelId="{2288A808-B815-4D66-957F-D7E5816F3E23}" type="parTrans" cxnId="{1A49A43D-A446-4FD5-B106-7D91F2A3D770}">
      <dgm:prSet/>
      <dgm:spPr/>
      <dgm:t>
        <a:bodyPr/>
        <a:lstStyle/>
        <a:p>
          <a:endParaRPr lang="en-US"/>
        </a:p>
      </dgm:t>
    </dgm:pt>
    <dgm:pt modelId="{4AD41FFA-7FAB-42AE-8E23-3FEA511E9511}" type="sibTrans" cxnId="{1A49A43D-A446-4FD5-B106-7D91F2A3D770}">
      <dgm:prSet/>
      <dgm:spPr/>
      <dgm:t>
        <a:bodyPr/>
        <a:lstStyle/>
        <a:p>
          <a:endParaRPr lang="en-US"/>
        </a:p>
      </dgm:t>
    </dgm:pt>
    <dgm:pt modelId="{BE8D721E-E800-459A-86FD-8671522036F4}">
      <dgm:prSet/>
      <dgm:spPr/>
      <dgm:t>
        <a:bodyPr/>
        <a:lstStyle/>
        <a:p>
          <a:r>
            <a:rPr lang="en-US"/>
            <a:t>Driving in an area where animals may cross while using Bluetooth phone – 10 </a:t>
          </a:r>
        </a:p>
      </dgm:t>
    </dgm:pt>
    <dgm:pt modelId="{6437A68C-B15F-4625-B60D-D2A61B6D6B9E}" type="parTrans" cxnId="{0DAE9E8E-5670-478B-853B-2F58B065AB88}">
      <dgm:prSet/>
      <dgm:spPr/>
      <dgm:t>
        <a:bodyPr/>
        <a:lstStyle/>
        <a:p>
          <a:endParaRPr lang="en-US"/>
        </a:p>
      </dgm:t>
    </dgm:pt>
    <dgm:pt modelId="{1B499EC9-7D06-4FC2-ADAC-6E2648DCFCB0}" type="sibTrans" cxnId="{0DAE9E8E-5670-478B-853B-2F58B065AB88}">
      <dgm:prSet/>
      <dgm:spPr/>
      <dgm:t>
        <a:bodyPr/>
        <a:lstStyle/>
        <a:p>
          <a:endParaRPr lang="en-US"/>
        </a:p>
      </dgm:t>
    </dgm:pt>
    <dgm:pt modelId="{0866B2C7-65D1-46BF-AD88-22237C736209}">
      <dgm:prSet/>
      <dgm:spPr/>
      <dgm:t>
        <a:bodyPr/>
        <a:lstStyle/>
        <a:p>
          <a:r>
            <a:rPr lang="en-US"/>
            <a:t>Driving</a:t>
          </a:r>
        </a:p>
      </dgm:t>
    </dgm:pt>
    <dgm:pt modelId="{B61AFB6D-0EAA-4585-A144-18A208F8FC16}" type="parTrans" cxnId="{8127C14B-5F03-484F-B372-04EBD19C6CF3}">
      <dgm:prSet/>
      <dgm:spPr/>
      <dgm:t>
        <a:bodyPr/>
        <a:lstStyle/>
        <a:p>
          <a:endParaRPr lang="en-US"/>
        </a:p>
      </dgm:t>
    </dgm:pt>
    <dgm:pt modelId="{A449CA63-9033-47C0-9575-86B07CED2306}" type="sibTrans" cxnId="{8127C14B-5F03-484F-B372-04EBD19C6CF3}">
      <dgm:prSet/>
      <dgm:spPr/>
      <dgm:t>
        <a:bodyPr/>
        <a:lstStyle/>
        <a:p>
          <a:endParaRPr lang="en-US"/>
        </a:p>
      </dgm:t>
    </dgm:pt>
    <dgm:pt modelId="{1D35F1FF-7B78-4088-AECD-7AEFCA6CB0F9}">
      <dgm:prSet/>
      <dgm:spPr/>
      <dgm:t>
        <a:bodyPr/>
        <a:lstStyle/>
        <a:p>
          <a:r>
            <a:rPr lang="en-US"/>
            <a:t>Driving in a busy city – 9.5 </a:t>
          </a:r>
        </a:p>
      </dgm:t>
    </dgm:pt>
    <dgm:pt modelId="{00088526-312F-4808-9772-04A0A123461F}" type="parTrans" cxnId="{87CD3279-AC37-40F2-B340-16EA050A35EB}">
      <dgm:prSet/>
      <dgm:spPr/>
      <dgm:t>
        <a:bodyPr/>
        <a:lstStyle/>
        <a:p>
          <a:endParaRPr lang="en-US"/>
        </a:p>
      </dgm:t>
    </dgm:pt>
    <dgm:pt modelId="{07CF6577-C9B5-44F5-8EC2-2EC4006033A6}" type="sibTrans" cxnId="{87CD3279-AC37-40F2-B340-16EA050A35EB}">
      <dgm:prSet/>
      <dgm:spPr/>
      <dgm:t>
        <a:bodyPr/>
        <a:lstStyle/>
        <a:p>
          <a:endParaRPr lang="en-US"/>
        </a:p>
      </dgm:t>
    </dgm:pt>
    <dgm:pt modelId="{1F47DF1D-C07F-4BB5-BC4C-078BF1CA7DA8}">
      <dgm:prSet/>
      <dgm:spPr/>
      <dgm:t>
        <a:bodyPr/>
        <a:lstStyle/>
        <a:p>
          <a:r>
            <a:rPr lang="en-US"/>
            <a:t>Driving</a:t>
          </a:r>
        </a:p>
      </dgm:t>
    </dgm:pt>
    <dgm:pt modelId="{39442FDC-305C-43DF-AF70-9295F2CDF5CE}" type="parTrans" cxnId="{205D97FF-C7F8-4B8B-95B7-A00B96F83127}">
      <dgm:prSet/>
      <dgm:spPr/>
      <dgm:t>
        <a:bodyPr/>
        <a:lstStyle/>
        <a:p>
          <a:endParaRPr lang="en-US"/>
        </a:p>
      </dgm:t>
    </dgm:pt>
    <dgm:pt modelId="{6D36E952-0DB4-4140-A000-C468755083C3}" type="sibTrans" cxnId="{205D97FF-C7F8-4B8B-95B7-A00B96F83127}">
      <dgm:prSet/>
      <dgm:spPr/>
      <dgm:t>
        <a:bodyPr/>
        <a:lstStyle/>
        <a:p>
          <a:endParaRPr lang="en-US"/>
        </a:p>
      </dgm:t>
    </dgm:pt>
    <dgm:pt modelId="{C5E65905-C6AE-4ADE-91D3-77927BD3C1F5}">
      <dgm:prSet/>
      <dgm:spPr/>
      <dgm:t>
        <a:bodyPr/>
        <a:lstStyle/>
        <a:p>
          <a:r>
            <a:rPr lang="en-US"/>
            <a:t>Driving on the freeway while using Bluetooth phone  -- 9 </a:t>
          </a:r>
        </a:p>
      </dgm:t>
    </dgm:pt>
    <dgm:pt modelId="{B01A84E7-04AE-4E8E-80E4-A544C1A13BEE}" type="parTrans" cxnId="{1A7DAA12-0945-489A-9D33-AC414E9A3BE4}">
      <dgm:prSet/>
      <dgm:spPr/>
      <dgm:t>
        <a:bodyPr/>
        <a:lstStyle/>
        <a:p>
          <a:endParaRPr lang="en-US"/>
        </a:p>
      </dgm:t>
    </dgm:pt>
    <dgm:pt modelId="{FD91A659-7374-4516-8D06-4787B32BD2E0}" type="sibTrans" cxnId="{1A7DAA12-0945-489A-9D33-AC414E9A3BE4}">
      <dgm:prSet/>
      <dgm:spPr/>
      <dgm:t>
        <a:bodyPr/>
        <a:lstStyle/>
        <a:p>
          <a:endParaRPr lang="en-US"/>
        </a:p>
      </dgm:t>
    </dgm:pt>
    <dgm:pt modelId="{39DE8078-B328-4651-B2B6-44EF0AF020CB}">
      <dgm:prSet/>
      <dgm:spPr/>
      <dgm:t>
        <a:bodyPr/>
        <a:lstStyle/>
        <a:p>
          <a:r>
            <a:rPr lang="en-US"/>
            <a:t>Driving</a:t>
          </a:r>
        </a:p>
      </dgm:t>
    </dgm:pt>
    <dgm:pt modelId="{FB89B741-A7D3-4F6D-9BC5-8B26D75591FC}" type="parTrans" cxnId="{8E4F1E5D-89C8-4B8A-9295-F18FA32E38D8}">
      <dgm:prSet/>
      <dgm:spPr/>
      <dgm:t>
        <a:bodyPr/>
        <a:lstStyle/>
        <a:p>
          <a:endParaRPr lang="en-US"/>
        </a:p>
      </dgm:t>
    </dgm:pt>
    <dgm:pt modelId="{3D3E145C-A081-4362-B1BC-DD4F15C47294}" type="sibTrans" cxnId="{8E4F1E5D-89C8-4B8A-9295-F18FA32E38D8}">
      <dgm:prSet/>
      <dgm:spPr/>
      <dgm:t>
        <a:bodyPr/>
        <a:lstStyle/>
        <a:p>
          <a:endParaRPr lang="en-US"/>
        </a:p>
      </dgm:t>
    </dgm:pt>
    <dgm:pt modelId="{E220C286-8D0A-4EB1-A89C-161707A94513}">
      <dgm:prSet/>
      <dgm:spPr/>
      <dgm:t>
        <a:bodyPr/>
        <a:lstStyle/>
        <a:p>
          <a:r>
            <a:rPr lang="en-US"/>
            <a:t>Driving in an area where animals may cross –9 	</a:t>
          </a:r>
        </a:p>
      </dgm:t>
    </dgm:pt>
    <dgm:pt modelId="{9871BF21-9873-4C43-BE32-F6F045D655CA}" type="parTrans" cxnId="{973BB43D-5D51-4D55-AEA3-526E79DB01D5}">
      <dgm:prSet/>
      <dgm:spPr/>
      <dgm:t>
        <a:bodyPr/>
        <a:lstStyle/>
        <a:p>
          <a:endParaRPr lang="en-US"/>
        </a:p>
      </dgm:t>
    </dgm:pt>
    <dgm:pt modelId="{7D290BB4-38A2-4B1C-ADD9-CEE432A55C46}" type="sibTrans" cxnId="{973BB43D-5D51-4D55-AEA3-526E79DB01D5}">
      <dgm:prSet/>
      <dgm:spPr/>
      <dgm:t>
        <a:bodyPr/>
        <a:lstStyle/>
        <a:p>
          <a:endParaRPr lang="en-US"/>
        </a:p>
      </dgm:t>
    </dgm:pt>
    <dgm:pt modelId="{6F39530B-4605-4AEA-A7C1-0B35C4007246}">
      <dgm:prSet/>
      <dgm:spPr/>
      <dgm:t>
        <a:bodyPr/>
        <a:lstStyle/>
        <a:p>
          <a:r>
            <a:rPr lang="en-US"/>
            <a:t>Driving</a:t>
          </a:r>
        </a:p>
      </dgm:t>
    </dgm:pt>
    <dgm:pt modelId="{8448307F-9EF2-4552-86BD-0ECDE9170569}" type="parTrans" cxnId="{E210B2AD-A427-4C0A-9EF7-E80EA5E1C88C}">
      <dgm:prSet/>
      <dgm:spPr/>
      <dgm:t>
        <a:bodyPr/>
        <a:lstStyle/>
        <a:p>
          <a:endParaRPr lang="en-US"/>
        </a:p>
      </dgm:t>
    </dgm:pt>
    <dgm:pt modelId="{3D1259A8-61A5-415A-B0D9-F150CA5ED8B0}" type="sibTrans" cxnId="{E210B2AD-A427-4C0A-9EF7-E80EA5E1C88C}">
      <dgm:prSet/>
      <dgm:spPr/>
      <dgm:t>
        <a:bodyPr/>
        <a:lstStyle/>
        <a:p>
          <a:endParaRPr lang="en-US"/>
        </a:p>
      </dgm:t>
    </dgm:pt>
    <dgm:pt modelId="{D2B85192-083D-4EB3-A947-D0C98BFB4A84}">
      <dgm:prSet/>
      <dgm:spPr/>
      <dgm:t>
        <a:bodyPr/>
        <a:lstStyle/>
        <a:p>
          <a:r>
            <a:rPr lang="en-US"/>
            <a:t>Driving to work while using Bluetooth phone  -- 8.5</a:t>
          </a:r>
        </a:p>
      </dgm:t>
    </dgm:pt>
    <dgm:pt modelId="{E305B3FE-A125-498F-85F8-816FC80F85D8}" type="parTrans" cxnId="{351EFD1F-ADCB-427C-879E-5CC186CD9118}">
      <dgm:prSet/>
      <dgm:spPr/>
      <dgm:t>
        <a:bodyPr/>
        <a:lstStyle/>
        <a:p>
          <a:endParaRPr lang="en-US"/>
        </a:p>
      </dgm:t>
    </dgm:pt>
    <dgm:pt modelId="{4DA2BFA9-B555-4DF8-84A9-9194292892CD}" type="sibTrans" cxnId="{351EFD1F-ADCB-427C-879E-5CC186CD9118}">
      <dgm:prSet/>
      <dgm:spPr/>
      <dgm:t>
        <a:bodyPr/>
        <a:lstStyle/>
        <a:p>
          <a:endParaRPr lang="en-US"/>
        </a:p>
      </dgm:t>
    </dgm:pt>
    <dgm:pt modelId="{306D0D35-109F-4388-89AB-319116E6DCD3}">
      <dgm:prSet/>
      <dgm:spPr/>
      <dgm:t>
        <a:bodyPr/>
        <a:lstStyle/>
        <a:p>
          <a:r>
            <a:rPr lang="en-US"/>
            <a:t>Driving</a:t>
          </a:r>
        </a:p>
      </dgm:t>
    </dgm:pt>
    <dgm:pt modelId="{6EEC1C7E-1309-40AB-A16D-5EDD0A8BF00A}" type="parTrans" cxnId="{A09CCC0E-F667-4BF0-84AE-9BC91B4500A9}">
      <dgm:prSet/>
      <dgm:spPr/>
      <dgm:t>
        <a:bodyPr/>
        <a:lstStyle/>
        <a:p>
          <a:endParaRPr lang="en-US"/>
        </a:p>
      </dgm:t>
    </dgm:pt>
    <dgm:pt modelId="{40B0485E-FF8C-454C-9665-015C246CF6A9}" type="sibTrans" cxnId="{A09CCC0E-F667-4BF0-84AE-9BC91B4500A9}">
      <dgm:prSet/>
      <dgm:spPr/>
      <dgm:t>
        <a:bodyPr/>
        <a:lstStyle/>
        <a:p>
          <a:endParaRPr lang="en-US"/>
        </a:p>
      </dgm:t>
    </dgm:pt>
    <dgm:pt modelId="{F502D8ED-6014-4923-AC66-7A062869E548}">
      <dgm:prSet/>
      <dgm:spPr/>
      <dgm:t>
        <a:bodyPr/>
        <a:lstStyle/>
        <a:p>
          <a:r>
            <a:rPr lang="en-US"/>
            <a:t>Driving on the freeway – 8 </a:t>
          </a:r>
        </a:p>
      </dgm:t>
    </dgm:pt>
    <dgm:pt modelId="{DF37F530-C38F-44DC-9360-0601FFA7A3B3}" type="parTrans" cxnId="{83C08AA5-9F5D-46B6-AFCA-765C7C69C3A1}">
      <dgm:prSet/>
      <dgm:spPr/>
      <dgm:t>
        <a:bodyPr/>
        <a:lstStyle/>
        <a:p>
          <a:endParaRPr lang="en-US"/>
        </a:p>
      </dgm:t>
    </dgm:pt>
    <dgm:pt modelId="{F1E2AFC6-7228-4219-A337-3F529BF22256}" type="sibTrans" cxnId="{83C08AA5-9F5D-46B6-AFCA-765C7C69C3A1}">
      <dgm:prSet/>
      <dgm:spPr/>
      <dgm:t>
        <a:bodyPr/>
        <a:lstStyle/>
        <a:p>
          <a:endParaRPr lang="en-US"/>
        </a:p>
      </dgm:t>
    </dgm:pt>
    <dgm:pt modelId="{A67C8933-B965-4C1E-AE54-96FADCF4910C}">
      <dgm:prSet/>
      <dgm:spPr/>
      <dgm:t>
        <a:bodyPr/>
        <a:lstStyle/>
        <a:p>
          <a:r>
            <a:rPr lang="en-US"/>
            <a:t>Watching</a:t>
          </a:r>
        </a:p>
      </dgm:t>
    </dgm:pt>
    <dgm:pt modelId="{824B1BAE-B65D-45CB-B8FB-8FA3BB093C0C}" type="parTrans" cxnId="{3E7E7384-602F-4542-8E32-5E35EF020061}">
      <dgm:prSet/>
      <dgm:spPr/>
      <dgm:t>
        <a:bodyPr/>
        <a:lstStyle/>
        <a:p>
          <a:endParaRPr lang="en-US"/>
        </a:p>
      </dgm:t>
    </dgm:pt>
    <dgm:pt modelId="{80D806EA-E23C-494F-B091-1B7808418202}" type="sibTrans" cxnId="{3E7E7384-602F-4542-8E32-5E35EF020061}">
      <dgm:prSet/>
      <dgm:spPr/>
      <dgm:t>
        <a:bodyPr/>
        <a:lstStyle/>
        <a:p>
          <a:endParaRPr lang="en-US"/>
        </a:p>
      </dgm:t>
    </dgm:pt>
    <dgm:pt modelId="{417BE9E8-9DE8-461B-BDC0-9075BB5EF8C3}">
      <dgm:prSet/>
      <dgm:spPr/>
      <dgm:t>
        <a:bodyPr/>
        <a:lstStyle/>
        <a:p>
          <a:r>
            <a:rPr lang="en-US"/>
            <a:t>Watching video of hit and run accident – 8 </a:t>
          </a:r>
        </a:p>
      </dgm:t>
    </dgm:pt>
    <dgm:pt modelId="{EB6CB3E4-5FDD-41DB-BCA7-9C4AC0680EE5}" type="parTrans" cxnId="{190D81EC-B4A4-42AE-8599-25E04090A4DE}">
      <dgm:prSet/>
      <dgm:spPr/>
      <dgm:t>
        <a:bodyPr/>
        <a:lstStyle/>
        <a:p>
          <a:endParaRPr lang="en-US"/>
        </a:p>
      </dgm:t>
    </dgm:pt>
    <dgm:pt modelId="{389D67B1-4751-4D1E-BCC6-3BF2C5C34E9D}" type="sibTrans" cxnId="{190D81EC-B4A4-42AE-8599-25E04090A4DE}">
      <dgm:prSet/>
      <dgm:spPr/>
      <dgm:t>
        <a:bodyPr/>
        <a:lstStyle/>
        <a:p>
          <a:endParaRPr lang="en-US"/>
        </a:p>
      </dgm:t>
    </dgm:pt>
    <dgm:pt modelId="{EADEE9A4-7437-400B-9332-92BD0A5CD3AE}" type="pres">
      <dgm:prSet presAssocID="{3394F2BC-5957-4F3D-A11F-6A5F73E73083}" presName="Name0" presStyleCnt="0">
        <dgm:presLayoutVars>
          <dgm:dir/>
          <dgm:animLvl val="lvl"/>
          <dgm:resizeHandles val="exact"/>
        </dgm:presLayoutVars>
      </dgm:prSet>
      <dgm:spPr/>
    </dgm:pt>
    <dgm:pt modelId="{9763B217-5949-4D55-91CF-4ED3B09DF078}" type="pres">
      <dgm:prSet presAssocID="{6B93DF11-4868-43A0-B755-D458BCA6AA62}" presName="linNode" presStyleCnt="0"/>
      <dgm:spPr/>
    </dgm:pt>
    <dgm:pt modelId="{7260FD57-46FB-47B5-9398-8A94A24A932C}" type="pres">
      <dgm:prSet presAssocID="{6B93DF11-4868-43A0-B755-D458BCA6AA62}" presName="parentText" presStyleLbl="alignNode1" presStyleIdx="0" presStyleCnt="9">
        <dgm:presLayoutVars>
          <dgm:chMax val="1"/>
          <dgm:bulletEnabled/>
        </dgm:presLayoutVars>
      </dgm:prSet>
      <dgm:spPr/>
    </dgm:pt>
    <dgm:pt modelId="{C1158205-3303-45EE-A285-F8F8E5FF31B9}" type="pres">
      <dgm:prSet presAssocID="{6B93DF11-4868-43A0-B755-D458BCA6AA62}" presName="descendantText" presStyleLbl="alignAccFollowNode1" presStyleIdx="0" presStyleCnt="9">
        <dgm:presLayoutVars>
          <dgm:bulletEnabled/>
        </dgm:presLayoutVars>
      </dgm:prSet>
      <dgm:spPr/>
    </dgm:pt>
    <dgm:pt modelId="{A7868935-D8DB-42BD-B532-B6C085B77BCF}" type="pres">
      <dgm:prSet presAssocID="{CE165526-D628-4A61-B149-47CC562776AE}" presName="sp" presStyleCnt="0"/>
      <dgm:spPr/>
    </dgm:pt>
    <dgm:pt modelId="{FBC127C6-C456-4B4C-BDAF-D3746C10788A}" type="pres">
      <dgm:prSet presAssocID="{66BFB967-9F0E-4B27-A4E3-BFFCA004071D}" presName="linNode" presStyleCnt="0"/>
      <dgm:spPr/>
    </dgm:pt>
    <dgm:pt modelId="{D1FC803D-D55E-4A3B-BD4E-9C4D89747B68}" type="pres">
      <dgm:prSet presAssocID="{66BFB967-9F0E-4B27-A4E3-BFFCA004071D}" presName="parentText" presStyleLbl="alignNode1" presStyleIdx="1" presStyleCnt="9">
        <dgm:presLayoutVars>
          <dgm:chMax val="1"/>
          <dgm:bulletEnabled/>
        </dgm:presLayoutVars>
      </dgm:prSet>
      <dgm:spPr/>
    </dgm:pt>
    <dgm:pt modelId="{B8122FF0-8789-40CE-AE8A-84D7A63D883B}" type="pres">
      <dgm:prSet presAssocID="{66BFB967-9F0E-4B27-A4E3-BFFCA004071D}" presName="descendantText" presStyleLbl="alignAccFollowNode1" presStyleIdx="1" presStyleCnt="9">
        <dgm:presLayoutVars>
          <dgm:bulletEnabled/>
        </dgm:presLayoutVars>
      </dgm:prSet>
      <dgm:spPr/>
    </dgm:pt>
    <dgm:pt modelId="{BBA5D0E3-7E1F-4290-8C2F-DFFB5030CC5F}" type="pres">
      <dgm:prSet presAssocID="{06E8285F-1306-4946-B901-4DC6F0AE15F6}" presName="sp" presStyleCnt="0"/>
      <dgm:spPr/>
    </dgm:pt>
    <dgm:pt modelId="{F735ADF9-1396-45F3-A8BD-E092EAC9A958}" type="pres">
      <dgm:prSet presAssocID="{9773FB45-9063-427C-B3EC-BEEF397DB4F3}" presName="linNode" presStyleCnt="0"/>
      <dgm:spPr/>
    </dgm:pt>
    <dgm:pt modelId="{5C32BC83-EEC6-4FB6-8EB8-0BEAB4C94FAE}" type="pres">
      <dgm:prSet presAssocID="{9773FB45-9063-427C-B3EC-BEEF397DB4F3}" presName="parentText" presStyleLbl="alignNode1" presStyleIdx="2" presStyleCnt="9">
        <dgm:presLayoutVars>
          <dgm:chMax val="1"/>
          <dgm:bulletEnabled/>
        </dgm:presLayoutVars>
      </dgm:prSet>
      <dgm:spPr/>
    </dgm:pt>
    <dgm:pt modelId="{E13A091B-ED61-4CAF-A2AE-B329ECF05D77}" type="pres">
      <dgm:prSet presAssocID="{9773FB45-9063-427C-B3EC-BEEF397DB4F3}" presName="descendantText" presStyleLbl="alignAccFollowNode1" presStyleIdx="2" presStyleCnt="9">
        <dgm:presLayoutVars>
          <dgm:bulletEnabled/>
        </dgm:presLayoutVars>
      </dgm:prSet>
      <dgm:spPr/>
    </dgm:pt>
    <dgm:pt modelId="{5D05DE8C-797B-4B6A-AA99-17C403CBE8EF}" type="pres">
      <dgm:prSet presAssocID="{4AD41FFA-7FAB-42AE-8E23-3FEA511E9511}" presName="sp" presStyleCnt="0"/>
      <dgm:spPr/>
    </dgm:pt>
    <dgm:pt modelId="{AA6E8101-A77C-4429-A426-5A852D1A891D}" type="pres">
      <dgm:prSet presAssocID="{0866B2C7-65D1-46BF-AD88-22237C736209}" presName="linNode" presStyleCnt="0"/>
      <dgm:spPr/>
    </dgm:pt>
    <dgm:pt modelId="{1F7CE77E-53C2-4E7A-B344-C92657C65EBE}" type="pres">
      <dgm:prSet presAssocID="{0866B2C7-65D1-46BF-AD88-22237C736209}" presName="parentText" presStyleLbl="alignNode1" presStyleIdx="3" presStyleCnt="9">
        <dgm:presLayoutVars>
          <dgm:chMax val="1"/>
          <dgm:bulletEnabled/>
        </dgm:presLayoutVars>
      </dgm:prSet>
      <dgm:spPr/>
    </dgm:pt>
    <dgm:pt modelId="{A480E503-B83E-40F3-BFD4-966E8B6DE57E}" type="pres">
      <dgm:prSet presAssocID="{0866B2C7-65D1-46BF-AD88-22237C736209}" presName="descendantText" presStyleLbl="alignAccFollowNode1" presStyleIdx="3" presStyleCnt="9">
        <dgm:presLayoutVars>
          <dgm:bulletEnabled/>
        </dgm:presLayoutVars>
      </dgm:prSet>
      <dgm:spPr/>
    </dgm:pt>
    <dgm:pt modelId="{0E5F4533-102E-4C07-825F-AE387E52DE14}" type="pres">
      <dgm:prSet presAssocID="{A449CA63-9033-47C0-9575-86B07CED2306}" presName="sp" presStyleCnt="0"/>
      <dgm:spPr/>
    </dgm:pt>
    <dgm:pt modelId="{0367380A-04D3-49E3-833A-0D6675C99458}" type="pres">
      <dgm:prSet presAssocID="{1F47DF1D-C07F-4BB5-BC4C-078BF1CA7DA8}" presName="linNode" presStyleCnt="0"/>
      <dgm:spPr/>
    </dgm:pt>
    <dgm:pt modelId="{AEFE5A06-C02F-4803-BE61-D448A9E577C0}" type="pres">
      <dgm:prSet presAssocID="{1F47DF1D-C07F-4BB5-BC4C-078BF1CA7DA8}" presName="parentText" presStyleLbl="alignNode1" presStyleIdx="4" presStyleCnt="9">
        <dgm:presLayoutVars>
          <dgm:chMax val="1"/>
          <dgm:bulletEnabled/>
        </dgm:presLayoutVars>
      </dgm:prSet>
      <dgm:spPr/>
    </dgm:pt>
    <dgm:pt modelId="{4FDE92C4-9B19-440A-9B20-9B27A6348F9B}" type="pres">
      <dgm:prSet presAssocID="{1F47DF1D-C07F-4BB5-BC4C-078BF1CA7DA8}" presName="descendantText" presStyleLbl="alignAccFollowNode1" presStyleIdx="4" presStyleCnt="9">
        <dgm:presLayoutVars>
          <dgm:bulletEnabled/>
        </dgm:presLayoutVars>
      </dgm:prSet>
      <dgm:spPr/>
    </dgm:pt>
    <dgm:pt modelId="{F9DEA0CF-B172-4635-8328-D8F68F938B4C}" type="pres">
      <dgm:prSet presAssocID="{6D36E952-0DB4-4140-A000-C468755083C3}" presName="sp" presStyleCnt="0"/>
      <dgm:spPr/>
    </dgm:pt>
    <dgm:pt modelId="{1DE1BAA1-7860-4C41-9FEB-996820026B23}" type="pres">
      <dgm:prSet presAssocID="{39DE8078-B328-4651-B2B6-44EF0AF020CB}" presName="linNode" presStyleCnt="0"/>
      <dgm:spPr/>
    </dgm:pt>
    <dgm:pt modelId="{4A1FBCD3-8AD0-4F5A-AEAF-39EE633265A9}" type="pres">
      <dgm:prSet presAssocID="{39DE8078-B328-4651-B2B6-44EF0AF020CB}" presName="parentText" presStyleLbl="alignNode1" presStyleIdx="5" presStyleCnt="9">
        <dgm:presLayoutVars>
          <dgm:chMax val="1"/>
          <dgm:bulletEnabled/>
        </dgm:presLayoutVars>
      </dgm:prSet>
      <dgm:spPr/>
    </dgm:pt>
    <dgm:pt modelId="{52114650-293E-4E64-9C20-19219D859831}" type="pres">
      <dgm:prSet presAssocID="{39DE8078-B328-4651-B2B6-44EF0AF020CB}" presName="descendantText" presStyleLbl="alignAccFollowNode1" presStyleIdx="5" presStyleCnt="9">
        <dgm:presLayoutVars>
          <dgm:bulletEnabled/>
        </dgm:presLayoutVars>
      </dgm:prSet>
      <dgm:spPr/>
    </dgm:pt>
    <dgm:pt modelId="{4FD9D02B-AA4B-4AD7-8662-F86D7F9DB935}" type="pres">
      <dgm:prSet presAssocID="{3D3E145C-A081-4362-B1BC-DD4F15C47294}" presName="sp" presStyleCnt="0"/>
      <dgm:spPr/>
    </dgm:pt>
    <dgm:pt modelId="{F6215853-2812-4449-8097-65429FB96CB2}" type="pres">
      <dgm:prSet presAssocID="{6F39530B-4605-4AEA-A7C1-0B35C4007246}" presName="linNode" presStyleCnt="0"/>
      <dgm:spPr/>
    </dgm:pt>
    <dgm:pt modelId="{749B542F-0D3E-479F-9A89-47B9C5FD5F88}" type="pres">
      <dgm:prSet presAssocID="{6F39530B-4605-4AEA-A7C1-0B35C4007246}" presName="parentText" presStyleLbl="alignNode1" presStyleIdx="6" presStyleCnt="9">
        <dgm:presLayoutVars>
          <dgm:chMax val="1"/>
          <dgm:bulletEnabled/>
        </dgm:presLayoutVars>
      </dgm:prSet>
      <dgm:spPr/>
    </dgm:pt>
    <dgm:pt modelId="{8720C906-1FEC-4F5E-84A5-52F2DE4BCC5B}" type="pres">
      <dgm:prSet presAssocID="{6F39530B-4605-4AEA-A7C1-0B35C4007246}" presName="descendantText" presStyleLbl="alignAccFollowNode1" presStyleIdx="6" presStyleCnt="9">
        <dgm:presLayoutVars>
          <dgm:bulletEnabled/>
        </dgm:presLayoutVars>
      </dgm:prSet>
      <dgm:spPr/>
    </dgm:pt>
    <dgm:pt modelId="{47A0B51C-1F5F-4946-A13E-BE11CCCE9B7C}" type="pres">
      <dgm:prSet presAssocID="{3D1259A8-61A5-415A-B0D9-F150CA5ED8B0}" presName="sp" presStyleCnt="0"/>
      <dgm:spPr/>
    </dgm:pt>
    <dgm:pt modelId="{3E90D0ED-16D9-4C1A-BC05-FBF82A394468}" type="pres">
      <dgm:prSet presAssocID="{306D0D35-109F-4388-89AB-319116E6DCD3}" presName="linNode" presStyleCnt="0"/>
      <dgm:spPr/>
    </dgm:pt>
    <dgm:pt modelId="{5DF2E3D2-3E39-42A1-9366-808619C3427D}" type="pres">
      <dgm:prSet presAssocID="{306D0D35-109F-4388-89AB-319116E6DCD3}" presName="parentText" presStyleLbl="alignNode1" presStyleIdx="7" presStyleCnt="9">
        <dgm:presLayoutVars>
          <dgm:chMax val="1"/>
          <dgm:bulletEnabled/>
        </dgm:presLayoutVars>
      </dgm:prSet>
      <dgm:spPr/>
    </dgm:pt>
    <dgm:pt modelId="{D3EA6042-FA4B-4A75-968C-4A4183677FFF}" type="pres">
      <dgm:prSet presAssocID="{306D0D35-109F-4388-89AB-319116E6DCD3}" presName="descendantText" presStyleLbl="alignAccFollowNode1" presStyleIdx="7" presStyleCnt="9">
        <dgm:presLayoutVars>
          <dgm:bulletEnabled/>
        </dgm:presLayoutVars>
      </dgm:prSet>
      <dgm:spPr/>
    </dgm:pt>
    <dgm:pt modelId="{4C274D55-49BF-4E99-AA59-337083E684F3}" type="pres">
      <dgm:prSet presAssocID="{40B0485E-FF8C-454C-9665-015C246CF6A9}" presName="sp" presStyleCnt="0"/>
      <dgm:spPr/>
    </dgm:pt>
    <dgm:pt modelId="{6E9303E2-DB5E-428B-AEA8-E01E53E18A0C}" type="pres">
      <dgm:prSet presAssocID="{A67C8933-B965-4C1E-AE54-96FADCF4910C}" presName="linNode" presStyleCnt="0"/>
      <dgm:spPr/>
    </dgm:pt>
    <dgm:pt modelId="{C91CE37A-6042-40FB-9757-D5260F4C9E6F}" type="pres">
      <dgm:prSet presAssocID="{A67C8933-B965-4C1E-AE54-96FADCF4910C}" presName="parentText" presStyleLbl="alignNode1" presStyleIdx="8" presStyleCnt="9">
        <dgm:presLayoutVars>
          <dgm:chMax val="1"/>
          <dgm:bulletEnabled/>
        </dgm:presLayoutVars>
      </dgm:prSet>
      <dgm:spPr/>
    </dgm:pt>
    <dgm:pt modelId="{9DF7C051-5E24-41C5-924C-4C1B0D5EE626}" type="pres">
      <dgm:prSet presAssocID="{A67C8933-B965-4C1E-AE54-96FADCF4910C}" presName="descendantText" presStyleLbl="alignAccFollowNode1" presStyleIdx="8" presStyleCnt="9">
        <dgm:presLayoutVars>
          <dgm:bulletEnabled/>
        </dgm:presLayoutVars>
      </dgm:prSet>
      <dgm:spPr/>
    </dgm:pt>
  </dgm:ptLst>
  <dgm:cxnLst>
    <dgm:cxn modelId="{C9EC7708-F48B-4D02-9DFB-1B9039E0BEA3}" type="presOf" srcId="{66BFB967-9F0E-4B27-A4E3-BFFCA004071D}" destId="{D1FC803D-D55E-4A3B-BD4E-9C4D89747B68}" srcOrd="0" destOrd="0" presId="urn:microsoft.com/office/officeart/2016/7/layout/VerticalSolidActionList"/>
    <dgm:cxn modelId="{AE85510A-0B93-42F4-93A7-996BFD36D8A6}" type="presOf" srcId="{9D49B1EB-835D-449F-B9D4-64169A0E71B8}" destId="{B8122FF0-8789-40CE-AE8A-84D7A63D883B}" srcOrd="0" destOrd="0" presId="urn:microsoft.com/office/officeart/2016/7/layout/VerticalSolidActionList"/>
    <dgm:cxn modelId="{8521630D-B76A-44EF-B741-1F395CE0E989}" type="presOf" srcId="{C5E65905-C6AE-4ADE-91D3-77927BD3C1F5}" destId="{4FDE92C4-9B19-440A-9B20-9B27A6348F9B}" srcOrd="0" destOrd="0" presId="urn:microsoft.com/office/officeart/2016/7/layout/VerticalSolidActionList"/>
    <dgm:cxn modelId="{A09CCC0E-F667-4BF0-84AE-9BC91B4500A9}" srcId="{3394F2BC-5957-4F3D-A11F-6A5F73E73083}" destId="{306D0D35-109F-4388-89AB-319116E6DCD3}" srcOrd="7" destOrd="0" parTransId="{6EEC1C7E-1309-40AB-A16D-5EDD0A8BF00A}" sibTransId="{40B0485E-FF8C-454C-9665-015C246CF6A9}"/>
    <dgm:cxn modelId="{1A7DAA12-0945-489A-9D33-AC414E9A3BE4}" srcId="{1F47DF1D-C07F-4BB5-BC4C-078BF1CA7DA8}" destId="{C5E65905-C6AE-4ADE-91D3-77927BD3C1F5}" srcOrd="0" destOrd="0" parTransId="{B01A84E7-04AE-4E8E-80E4-A544C1A13BEE}" sibTransId="{FD91A659-7374-4516-8D06-4787B32BD2E0}"/>
    <dgm:cxn modelId="{F5303415-46EB-46B7-9AE1-CDD59B9EDAE6}" type="presOf" srcId="{3394F2BC-5957-4F3D-A11F-6A5F73E73083}" destId="{EADEE9A4-7437-400B-9332-92BD0A5CD3AE}" srcOrd="0" destOrd="0" presId="urn:microsoft.com/office/officeart/2016/7/layout/VerticalSolidActionList"/>
    <dgm:cxn modelId="{351EFD1F-ADCB-427C-879E-5CC186CD9118}" srcId="{6F39530B-4605-4AEA-A7C1-0B35C4007246}" destId="{D2B85192-083D-4EB3-A947-D0C98BFB4A84}" srcOrd="0" destOrd="0" parTransId="{E305B3FE-A125-498F-85F8-816FC80F85D8}" sibTransId="{4DA2BFA9-B555-4DF8-84A9-9194292892CD}"/>
    <dgm:cxn modelId="{A044F033-7B93-4CB8-9328-CA6AD1111E29}" type="presOf" srcId="{9773FB45-9063-427C-B3EC-BEEF397DB4F3}" destId="{5C32BC83-EEC6-4FB6-8EB8-0BEAB4C94FAE}" srcOrd="0" destOrd="0" presId="urn:microsoft.com/office/officeart/2016/7/layout/VerticalSolidActionList"/>
    <dgm:cxn modelId="{908FCA35-DFBE-4E97-B812-F27BE69095A8}" type="presOf" srcId="{E220C286-8D0A-4EB1-A89C-161707A94513}" destId="{52114650-293E-4E64-9C20-19219D859831}" srcOrd="0" destOrd="0" presId="urn:microsoft.com/office/officeart/2016/7/layout/VerticalSolidActionList"/>
    <dgm:cxn modelId="{1A49A43D-A446-4FD5-B106-7D91F2A3D770}" srcId="{3394F2BC-5957-4F3D-A11F-6A5F73E73083}" destId="{9773FB45-9063-427C-B3EC-BEEF397DB4F3}" srcOrd="2" destOrd="0" parTransId="{2288A808-B815-4D66-957F-D7E5816F3E23}" sibTransId="{4AD41FFA-7FAB-42AE-8E23-3FEA511E9511}"/>
    <dgm:cxn modelId="{973BB43D-5D51-4D55-AEA3-526E79DB01D5}" srcId="{39DE8078-B328-4651-B2B6-44EF0AF020CB}" destId="{E220C286-8D0A-4EB1-A89C-161707A94513}" srcOrd="0" destOrd="0" parTransId="{9871BF21-9873-4C43-BE32-F6F045D655CA}" sibTransId="{7D290BB4-38A2-4B1C-ADD9-CEE432A55C46}"/>
    <dgm:cxn modelId="{8E4F1E5D-89C8-4B8A-9295-F18FA32E38D8}" srcId="{3394F2BC-5957-4F3D-A11F-6A5F73E73083}" destId="{39DE8078-B328-4651-B2B6-44EF0AF020CB}" srcOrd="5" destOrd="0" parTransId="{FB89B741-A7D3-4F6D-9BC5-8B26D75591FC}" sibTransId="{3D3E145C-A081-4362-B1BC-DD4F15C47294}"/>
    <dgm:cxn modelId="{59787447-4760-4C83-A39D-3A8204F09980}" type="presOf" srcId="{6B93DF11-4868-43A0-B755-D458BCA6AA62}" destId="{7260FD57-46FB-47B5-9398-8A94A24A932C}" srcOrd="0" destOrd="0" presId="urn:microsoft.com/office/officeart/2016/7/layout/VerticalSolidActionList"/>
    <dgm:cxn modelId="{2829AD48-0290-4910-B33F-4A94075328A9}" type="presOf" srcId="{1D35F1FF-7B78-4088-AECD-7AEFCA6CB0F9}" destId="{A480E503-B83E-40F3-BFD4-966E8B6DE57E}" srcOrd="0" destOrd="0" presId="urn:microsoft.com/office/officeart/2016/7/layout/VerticalSolidActionList"/>
    <dgm:cxn modelId="{8127C14B-5F03-484F-B372-04EBD19C6CF3}" srcId="{3394F2BC-5957-4F3D-A11F-6A5F73E73083}" destId="{0866B2C7-65D1-46BF-AD88-22237C736209}" srcOrd="3" destOrd="0" parTransId="{B61AFB6D-0EAA-4585-A144-18A208F8FC16}" sibTransId="{A449CA63-9033-47C0-9575-86B07CED2306}"/>
    <dgm:cxn modelId="{AC50446E-76C7-4C7F-BC26-20B1A84CB594}" type="presOf" srcId="{417BE9E8-9DE8-461B-BDC0-9075BB5EF8C3}" destId="{9DF7C051-5E24-41C5-924C-4C1B0D5EE626}" srcOrd="0" destOrd="0" presId="urn:microsoft.com/office/officeart/2016/7/layout/VerticalSolidActionList"/>
    <dgm:cxn modelId="{D3F40C55-3EA6-49E9-9833-A03411A7DCA2}" type="presOf" srcId="{6F39530B-4605-4AEA-A7C1-0B35C4007246}" destId="{749B542F-0D3E-479F-9A89-47B9C5FD5F88}" srcOrd="0" destOrd="0" presId="urn:microsoft.com/office/officeart/2016/7/layout/VerticalSolidActionList"/>
    <dgm:cxn modelId="{5D6B4556-D458-458A-8E00-8667C33D76B2}" srcId="{3394F2BC-5957-4F3D-A11F-6A5F73E73083}" destId="{6B93DF11-4868-43A0-B755-D458BCA6AA62}" srcOrd="0" destOrd="0" parTransId="{455E9A64-EE01-4C25-A122-89E6C1B4202F}" sibTransId="{CE165526-D628-4A61-B149-47CC562776AE}"/>
    <dgm:cxn modelId="{EE909458-7F4F-4618-AC69-E36B67205CE6}" type="presOf" srcId="{0866B2C7-65D1-46BF-AD88-22237C736209}" destId="{1F7CE77E-53C2-4E7A-B344-C92657C65EBE}" srcOrd="0" destOrd="0" presId="urn:microsoft.com/office/officeart/2016/7/layout/VerticalSolidActionList"/>
    <dgm:cxn modelId="{87CD3279-AC37-40F2-B340-16EA050A35EB}" srcId="{0866B2C7-65D1-46BF-AD88-22237C736209}" destId="{1D35F1FF-7B78-4088-AECD-7AEFCA6CB0F9}" srcOrd="0" destOrd="0" parTransId="{00088526-312F-4808-9772-04A0A123461F}" sibTransId="{07CF6577-C9B5-44F5-8EC2-2EC4006033A6}"/>
    <dgm:cxn modelId="{3E7E7384-602F-4542-8E32-5E35EF020061}" srcId="{3394F2BC-5957-4F3D-A11F-6A5F73E73083}" destId="{A67C8933-B965-4C1E-AE54-96FADCF4910C}" srcOrd="8" destOrd="0" parTransId="{824B1BAE-B65D-45CB-B8FB-8FA3BB093C0C}" sibTransId="{80D806EA-E23C-494F-B091-1B7808418202}"/>
    <dgm:cxn modelId="{EB5FE68C-2BE8-48AB-AF67-91D03E613928}" type="presOf" srcId="{306D0D35-109F-4388-89AB-319116E6DCD3}" destId="{5DF2E3D2-3E39-42A1-9366-808619C3427D}" srcOrd="0" destOrd="0" presId="urn:microsoft.com/office/officeart/2016/7/layout/VerticalSolidActionList"/>
    <dgm:cxn modelId="{0DAE9E8E-5670-478B-853B-2F58B065AB88}" srcId="{9773FB45-9063-427C-B3EC-BEEF397DB4F3}" destId="{BE8D721E-E800-459A-86FD-8671522036F4}" srcOrd="0" destOrd="0" parTransId="{6437A68C-B15F-4625-B60D-D2A61B6D6B9E}" sibTransId="{1B499EC9-7D06-4FC2-ADAC-6E2648DCFCB0}"/>
    <dgm:cxn modelId="{368B6593-6777-4EF7-8F36-31EC02910616}" srcId="{6B93DF11-4868-43A0-B755-D458BCA6AA62}" destId="{CEF8BF9F-AC86-47D8-BA2D-05EFA4D09AD8}" srcOrd="0" destOrd="0" parTransId="{A46A85A1-B5F2-46A9-9980-1F00D835C1F1}" sibTransId="{5CA85D61-DF34-4D73-A2C7-59074CACDB51}"/>
    <dgm:cxn modelId="{ED7DFB9B-4CCB-483C-B541-F85BFCDFB337}" type="presOf" srcId="{1F47DF1D-C07F-4BB5-BC4C-078BF1CA7DA8}" destId="{AEFE5A06-C02F-4803-BE61-D448A9E577C0}" srcOrd="0" destOrd="0" presId="urn:microsoft.com/office/officeart/2016/7/layout/VerticalSolidActionList"/>
    <dgm:cxn modelId="{387CA89F-85EE-4703-8CA8-5846EB287461}" type="presOf" srcId="{A67C8933-B965-4C1E-AE54-96FADCF4910C}" destId="{C91CE37A-6042-40FB-9757-D5260F4C9E6F}" srcOrd="0" destOrd="0" presId="urn:microsoft.com/office/officeart/2016/7/layout/VerticalSolidActionList"/>
    <dgm:cxn modelId="{83C08AA5-9F5D-46B6-AFCA-765C7C69C3A1}" srcId="{306D0D35-109F-4388-89AB-319116E6DCD3}" destId="{F502D8ED-6014-4923-AC66-7A062869E548}" srcOrd="0" destOrd="0" parTransId="{DF37F530-C38F-44DC-9360-0601FFA7A3B3}" sibTransId="{F1E2AFC6-7228-4219-A337-3F529BF22256}"/>
    <dgm:cxn modelId="{E210B2AD-A427-4C0A-9EF7-E80EA5E1C88C}" srcId="{3394F2BC-5957-4F3D-A11F-6A5F73E73083}" destId="{6F39530B-4605-4AEA-A7C1-0B35C4007246}" srcOrd="6" destOrd="0" parTransId="{8448307F-9EF2-4552-86BD-0ECDE9170569}" sibTransId="{3D1259A8-61A5-415A-B0D9-F150CA5ED8B0}"/>
    <dgm:cxn modelId="{FD67A6AF-2D49-44B2-ABEA-FEC612923C6C}" type="presOf" srcId="{CEF8BF9F-AC86-47D8-BA2D-05EFA4D09AD8}" destId="{C1158205-3303-45EE-A285-F8F8E5FF31B9}" srcOrd="0" destOrd="0" presId="urn:microsoft.com/office/officeart/2016/7/layout/VerticalSolidActionList"/>
    <dgm:cxn modelId="{49E0E9B3-377C-4B1D-82C5-6C47D775E841}" type="presOf" srcId="{F502D8ED-6014-4923-AC66-7A062869E548}" destId="{D3EA6042-FA4B-4A75-968C-4A4183677FFF}" srcOrd="0" destOrd="0" presId="urn:microsoft.com/office/officeart/2016/7/layout/VerticalSolidActionList"/>
    <dgm:cxn modelId="{024CE0BC-C423-4E5D-A195-DD0AE5D9F5B4}" type="presOf" srcId="{39DE8078-B328-4651-B2B6-44EF0AF020CB}" destId="{4A1FBCD3-8AD0-4F5A-AEAF-39EE633265A9}" srcOrd="0" destOrd="0" presId="urn:microsoft.com/office/officeart/2016/7/layout/VerticalSolidActionList"/>
    <dgm:cxn modelId="{E6E0D0C1-8848-436B-87F6-27724545B177}" srcId="{66BFB967-9F0E-4B27-A4E3-BFFCA004071D}" destId="{9D49B1EB-835D-449F-B9D4-64169A0E71B8}" srcOrd="0" destOrd="0" parTransId="{DB43A90F-D033-413E-82DD-7ED03B4F2787}" sibTransId="{F8F4960E-6E8F-4774-B444-86AEB9EF85AC}"/>
    <dgm:cxn modelId="{F7C586D4-FAEF-4E2F-8F94-B07BEFD81246}" srcId="{3394F2BC-5957-4F3D-A11F-6A5F73E73083}" destId="{66BFB967-9F0E-4B27-A4E3-BFFCA004071D}" srcOrd="1" destOrd="0" parTransId="{F67AE59D-27D1-4FDF-914B-6BFBD738FE9F}" sibTransId="{06E8285F-1306-4946-B901-4DC6F0AE15F6}"/>
    <dgm:cxn modelId="{3E6F0EDA-0188-49C3-8004-3C62B47B814B}" type="presOf" srcId="{BE8D721E-E800-459A-86FD-8671522036F4}" destId="{E13A091B-ED61-4CAF-A2AE-B329ECF05D77}" srcOrd="0" destOrd="0" presId="urn:microsoft.com/office/officeart/2016/7/layout/VerticalSolidActionList"/>
    <dgm:cxn modelId="{A101DEDA-DE61-494C-80EB-15B232434C78}" type="presOf" srcId="{D2B85192-083D-4EB3-A947-D0C98BFB4A84}" destId="{8720C906-1FEC-4F5E-84A5-52F2DE4BCC5B}" srcOrd="0" destOrd="0" presId="urn:microsoft.com/office/officeart/2016/7/layout/VerticalSolidActionList"/>
    <dgm:cxn modelId="{190D81EC-B4A4-42AE-8599-25E04090A4DE}" srcId="{A67C8933-B965-4C1E-AE54-96FADCF4910C}" destId="{417BE9E8-9DE8-461B-BDC0-9075BB5EF8C3}" srcOrd="0" destOrd="0" parTransId="{EB6CB3E4-5FDD-41DB-BCA7-9C4AC0680EE5}" sibTransId="{389D67B1-4751-4D1E-BCC6-3BF2C5C34E9D}"/>
    <dgm:cxn modelId="{205D97FF-C7F8-4B8B-95B7-A00B96F83127}" srcId="{3394F2BC-5957-4F3D-A11F-6A5F73E73083}" destId="{1F47DF1D-C07F-4BB5-BC4C-078BF1CA7DA8}" srcOrd="4" destOrd="0" parTransId="{39442FDC-305C-43DF-AF70-9295F2CDF5CE}" sibTransId="{6D36E952-0DB4-4140-A000-C468755083C3}"/>
    <dgm:cxn modelId="{A195B756-544C-4160-ADDB-63CD9CFCDCD4}" type="presParOf" srcId="{EADEE9A4-7437-400B-9332-92BD0A5CD3AE}" destId="{9763B217-5949-4D55-91CF-4ED3B09DF078}" srcOrd="0" destOrd="0" presId="urn:microsoft.com/office/officeart/2016/7/layout/VerticalSolidActionList"/>
    <dgm:cxn modelId="{15BA3B23-F2F5-4BAD-A77F-8EF116128471}" type="presParOf" srcId="{9763B217-5949-4D55-91CF-4ED3B09DF078}" destId="{7260FD57-46FB-47B5-9398-8A94A24A932C}" srcOrd="0" destOrd="0" presId="urn:microsoft.com/office/officeart/2016/7/layout/VerticalSolidActionList"/>
    <dgm:cxn modelId="{EE1063DD-781C-45AF-A0AE-CE1D6F682D2B}" type="presParOf" srcId="{9763B217-5949-4D55-91CF-4ED3B09DF078}" destId="{C1158205-3303-45EE-A285-F8F8E5FF31B9}" srcOrd="1" destOrd="0" presId="urn:microsoft.com/office/officeart/2016/7/layout/VerticalSolidActionList"/>
    <dgm:cxn modelId="{0FF5FD18-9969-4A93-B85D-8D90EF8312E6}" type="presParOf" srcId="{EADEE9A4-7437-400B-9332-92BD0A5CD3AE}" destId="{A7868935-D8DB-42BD-B532-B6C085B77BCF}" srcOrd="1" destOrd="0" presId="urn:microsoft.com/office/officeart/2016/7/layout/VerticalSolidActionList"/>
    <dgm:cxn modelId="{379DCE75-68FE-452C-9E24-4EAD95D9921D}" type="presParOf" srcId="{EADEE9A4-7437-400B-9332-92BD0A5CD3AE}" destId="{FBC127C6-C456-4B4C-BDAF-D3746C10788A}" srcOrd="2" destOrd="0" presId="urn:microsoft.com/office/officeart/2016/7/layout/VerticalSolidActionList"/>
    <dgm:cxn modelId="{663FFB6E-43A4-427A-98F8-03C81EC1C036}" type="presParOf" srcId="{FBC127C6-C456-4B4C-BDAF-D3746C10788A}" destId="{D1FC803D-D55E-4A3B-BD4E-9C4D89747B68}" srcOrd="0" destOrd="0" presId="urn:microsoft.com/office/officeart/2016/7/layout/VerticalSolidActionList"/>
    <dgm:cxn modelId="{F186C829-4B2A-4123-9E3B-41942FEB9A54}" type="presParOf" srcId="{FBC127C6-C456-4B4C-BDAF-D3746C10788A}" destId="{B8122FF0-8789-40CE-AE8A-84D7A63D883B}" srcOrd="1" destOrd="0" presId="urn:microsoft.com/office/officeart/2016/7/layout/VerticalSolidActionList"/>
    <dgm:cxn modelId="{E0845A06-7A38-4BA8-93BE-94D2974E8FA9}" type="presParOf" srcId="{EADEE9A4-7437-400B-9332-92BD0A5CD3AE}" destId="{BBA5D0E3-7E1F-4290-8C2F-DFFB5030CC5F}" srcOrd="3" destOrd="0" presId="urn:microsoft.com/office/officeart/2016/7/layout/VerticalSolidActionList"/>
    <dgm:cxn modelId="{A4BE11C1-5F25-4A6C-8989-25B43F47701E}" type="presParOf" srcId="{EADEE9A4-7437-400B-9332-92BD0A5CD3AE}" destId="{F735ADF9-1396-45F3-A8BD-E092EAC9A958}" srcOrd="4" destOrd="0" presId="urn:microsoft.com/office/officeart/2016/7/layout/VerticalSolidActionList"/>
    <dgm:cxn modelId="{3B45DA85-CE38-4659-B6A5-E3911D8E8311}" type="presParOf" srcId="{F735ADF9-1396-45F3-A8BD-E092EAC9A958}" destId="{5C32BC83-EEC6-4FB6-8EB8-0BEAB4C94FAE}" srcOrd="0" destOrd="0" presId="urn:microsoft.com/office/officeart/2016/7/layout/VerticalSolidActionList"/>
    <dgm:cxn modelId="{0E7CB0C3-EADE-452E-94A8-9BE7DA1C1F26}" type="presParOf" srcId="{F735ADF9-1396-45F3-A8BD-E092EAC9A958}" destId="{E13A091B-ED61-4CAF-A2AE-B329ECF05D77}" srcOrd="1" destOrd="0" presId="urn:microsoft.com/office/officeart/2016/7/layout/VerticalSolidActionList"/>
    <dgm:cxn modelId="{1BB80485-2A9A-4745-B2AF-5B128848088E}" type="presParOf" srcId="{EADEE9A4-7437-400B-9332-92BD0A5CD3AE}" destId="{5D05DE8C-797B-4B6A-AA99-17C403CBE8EF}" srcOrd="5" destOrd="0" presId="urn:microsoft.com/office/officeart/2016/7/layout/VerticalSolidActionList"/>
    <dgm:cxn modelId="{08278831-DD85-428C-BB5E-0C1EC2AA85D9}" type="presParOf" srcId="{EADEE9A4-7437-400B-9332-92BD0A5CD3AE}" destId="{AA6E8101-A77C-4429-A426-5A852D1A891D}" srcOrd="6" destOrd="0" presId="urn:microsoft.com/office/officeart/2016/7/layout/VerticalSolidActionList"/>
    <dgm:cxn modelId="{19CCDC86-1C2F-4FCF-A2CF-1387C261C650}" type="presParOf" srcId="{AA6E8101-A77C-4429-A426-5A852D1A891D}" destId="{1F7CE77E-53C2-4E7A-B344-C92657C65EBE}" srcOrd="0" destOrd="0" presId="urn:microsoft.com/office/officeart/2016/7/layout/VerticalSolidActionList"/>
    <dgm:cxn modelId="{24615973-3BE0-4850-9964-A1F64EF68060}" type="presParOf" srcId="{AA6E8101-A77C-4429-A426-5A852D1A891D}" destId="{A480E503-B83E-40F3-BFD4-966E8B6DE57E}" srcOrd="1" destOrd="0" presId="urn:microsoft.com/office/officeart/2016/7/layout/VerticalSolidActionList"/>
    <dgm:cxn modelId="{A1AB1B81-66B0-41FD-8A7B-177F4353FED0}" type="presParOf" srcId="{EADEE9A4-7437-400B-9332-92BD0A5CD3AE}" destId="{0E5F4533-102E-4C07-825F-AE387E52DE14}" srcOrd="7" destOrd="0" presId="urn:microsoft.com/office/officeart/2016/7/layout/VerticalSolidActionList"/>
    <dgm:cxn modelId="{24529040-4575-413B-B072-3E55F4143EAD}" type="presParOf" srcId="{EADEE9A4-7437-400B-9332-92BD0A5CD3AE}" destId="{0367380A-04D3-49E3-833A-0D6675C99458}" srcOrd="8" destOrd="0" presId="urn:microsoft.com/office/officeart/2016/7/layout/VerticalSolidActionList"/>
    <dgm:cxn modelId="{BFDB3BD0-8BEF-4853-AF86-FD98D1330009}" type="presParOf" srcId="{0367380A-04D3-49E3-833A-0D6675C99458}" destId="{AEFE5A06-C02F-4803-BE61-D448A9E577C0}" srcOrd="0" destOrd="0" presId="urn:microsoft.com/office/officeart/2016/7/layout/VerticalSolidActionList"/>
    <dgm:cxn modelId="{C5930962-D232-44F8-998C-B3A2F8EFC0D2}" type="presParOf" srcId="{0367380A-04D3-49E3-833A-0D6675C99458}" destId="{4FDE92C4-9B19-440A-9B20-9B27A6348F9B}" srcOrd="1" destOrd="0" presId="urn:microsoft.com/office/officeart/2016/7/layout/VerticalSolidActionList"/>
    <dgm:cxn modelId="{C39B5346-40A3-43DD-879D-03C90C8DFF10}" type="presParOf" srcId="{EADEE9A4-7437-400B-9332-92BD0A5CD3AE}" destId="{F9DEA0CF-B172-4635-8328-D8F68F938B4C}" srcOrd="9" destOrd="0" presId="urn:microsoft.com/office/officeart/2016/7/layout/VerticalSolidActionList"/>
    <dgm:cxn modelId="{204D0EB6-0D7A-49F1-83BA-B87387567A0B}" type="presParOf" srcId="{EADEE9A4-7437-400B-9332-92BD0A5CD3AE}" destId="{1DE1BAA1-7860-4C41-9FEB-996820026B23}" srcOrd="10" destOrd="0" presId="urn:microsoft.com/office/officeart/2016/7/layout/VerticalSolidActionList"/>
    <dgm:cxn modelId="{13D27D7F-0A1A-4E1C-BBF0-0093AD28FBE5}" type="presParOf" srcId="{1DE1BAA1-7860-4C41-9FEB-996820026B23}" destId="{4A1FBCD3-8AD0-4F5A-AEAF-39EE633265A9}" srcOrd="0" destOrd="0" presId="urn:microsoft.com/office/officeart/2016/7/layout/VerticalSolidActionList"/>
    <dgm:cxn modelId="{09CABADA-19F9-4FAF-A245-329BB74BEDA6}" type="presParOf" srcId="{1DE1BAA1-7860-4C41-9FEB-996820026B23}" destId="{52114650-293E-4E64-9C20-19219D859831}" srcOrd="1" destOrd="0" presId="urn:microsoft.com/office/officeart/2016/7/layout/VerticalSolidActionList"/>
    <dgm:cxn modelId="{6BEE9971-B95F-45E5-9C80-FFB596092B7C}" type="presParOf" srcId="{EADEE9A4-7437-400B-9332-92BD0A5CD3AE}" destId="{4FD9D02B-AA4B-4AD7-8662-F86D7F9DB935}" srcOrd="11" destOrd="0" presId="urn:microsoft.com/office/officeart/2016/7/layout/VerticalSolidActionList"/>
    <dgm:cxn modelId="{C155CA2F-8ED9-4B3C-ABAD-C29E4246EDC1}" type="presParOf" srcId="{EADEE9A4-7437-400B-9332-92BD0A5CD3AE}" destId="{F6215853-2812-4449-8097-65429FB96CB2}" srcOrd="12" destOrd="0" presId="urn:microsoft.com/office/officeart/2016/7/layout/VerticalSolidActionList"/>
    <dgm:cxn modelId="{E34438AC-14BD-4537-81C6-6546DC480B82}" type="presParOf" srcId="{F6215853-2812-4449-8097-65429FB96CB2}" destId="{749B542F-0D3E-479F-9A89-47B9C5FD5F88}" srcOrd="0" destOrd="0" presId="urn:microsoft.com/office/officeart/2016/7/layout/VerticalSolidActionList"/>
    <dgm:cxn modelId="{0D7E90BD-CBA2-435C-95F7-1B4A3988E3F6}" type="presParOf" srcId="{F6215853-2812-4449-8097-65429FB96CB2}" destId="{8720C906-1FEC-4F5E-84A5-52F2DE4BCC5B}" srcOrd="1" destOrd="0" presId="urn:microsoft.com/office/officeart/2016/7/layout/VerticalSolidActionList"/>
    <dgm:cxn modelId="{2E5B86C5-9E64-4DA8-9EEE-E74EC5D5BF66}" type="presParOf" srcId="{EADEE9A4-7437-400B-9332-92BD0A5CD3AE}" destId="{47A0B51C-1F5F-4946-A13E-BE11CCCE9B7C}" srcOrd="13" destOrd="0" presId="urn:microsoft.com/office/officeart/2016/7/layout/VerticalSolidActionList"/>
    <dgm:cxn modelId="{71318D50-E965-4CBD-91FB-26442E70F7F3}" type="presParOf" srcId="{EADEE9A4-7437-400B-9332-92BD0A5CD3AE}" destId="{3E90D0ED-16D9-4C1A-BC05-FBF82A394468}" srcOrd="14" destOrd="0" presId="urn:microsoft.com/office/officeart/2016/7/layout/VerticalSolidActionList"/>
    <dgm:cxn modelId="{AD865994-B33E-4F79-B452-A9CE02588A07}" type="presParOf" srcId="{3E90D0ED-16D9-4C1A-BC05-FBF82A394468}" destId="{5DF2E3D2-3E39-42A1-9366-808619C3427D}" srcOrd="0" destOrd="0" presId="urn:microsoft.com/office/officeart/2016/7/layout/VerticalSolidActionList"/>
    <dgm:cxn modelId="{17751AE8-3DC1-4490-96E2-A4599FA10659}" type="presParOf" srcId="{3E90D0ED-16D9-4C1A-BC05-FBF82A394468}" destId="{D3EA6042-FA4B-4A75-968C-4A4183677FFF}" srcOrd="1" destOrd="0" presId="urn:microsoft.com/office/officeart/2016/7/layout/VerticalSolidActionList"/>
    <dgm:cxn modelId="{9FB2B546-8E7E-4BEA-8400-B9C4EE5BF9B8}" type="presParOf" srcId="{EADEE9A4-7437-400B-9332-92BD0A5CD3AE}" destId="{4C274D55-49BF-4E99-AA59-337083E684F3}" srcOrd="15" destOrd="0" presId="urn:microsoft.com/office/officeart/2016/7/layout/VerticalSolidActionList"/>
    <dgm:cxn modelId="{E78012E3-82DB-4F10-81DB-A226D63FE77F}" type="presParOf" srcId="{EADEE9A4-7437-400B-9332-92BD0A5CD3AE}" destId="{6E9303E2-DB5E-428B-AEA8-E01E53E18A0C}" srcOrd="16" destOrd="0" presId="urn:microsoft.com/office/officeart/2016/7/layout/VerticalSolidActionList"/>
    <dgm:cxn modelId="{768B914B-43E6-4D04-8A9F-179941AF2670}" type="presParOf" srcId="{6E9303E2-DB5E-428B-AEA8-E01E53E18A0C}" destId="{C91CE37A-6042-40FB-9757-D5260F4C9E6F}" srcOrd="0" destOrd="0" presId="urn:microsoft.com/office/officeart/2016/7/layout/VerticalSolidActionList"/>
    <dgm:cxn modelId="{F0E4A35C-F087-4658-B6FA-1D1B7207F42A}" type="presParOf" srcId="{6E9303E2-DB5E-428B-AEA8-E01E53E18A0C}" destId="{9DF7C051-5E24-41C5-924C-4C1B0D5EE62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021CF-208E-46A1-BC77-0A666FBF72FE}">
      <dsp:nvSpPr>
        <dsp:cNvPr id="0" name=""/>
        <dsp:cNvSpPr/>
      </dsp:nvSpPr>
      <dsp:spPr>
        <a:xfrm>
          <a:off x="0" y="462"/>
          <a:ext cx="65864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10B01-DA3D-41E8-8197-54311715DB38}">
      <dsp:nvSpPr>
        <dsp:cNvPr id="0" name=""/>
        <dsp:cNvSpPr/>
      </dsp:nvSpPr>
      <dsp:spPr>
        <a:xfrm>
          <a:off x="0" y="462"/>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Go into marijuana dispensary: 9/10</a:t>
          </a:r>
        </a:p>
      </dsp:txBody>
      <dsp:txXfrm>
        <a:off x="0" y="462"/>
        <a:ext cx="6586489" cy="378449"/>
      </dsp:txXfrm>
    </dsp:sp>
    <dsp:sp modelId="{CDAF4434-8503-4C5C-A0D0-1E017513E99C}">
      <dsp:nvSpPr>
        <dsp:cNvPr id="0" name=""/>
        <dsp:cNvSpPr/>
      </dsp:nvSpPr>
      <dsp:spPr>
        <a:xfrm>
          <a:off x="0" y="378911"/>
          <a:ext cx="658648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D5AED-2E56-4A3C-8CB1-3BA238A7EA4C}">
      <dsp:nvSpPr>
        <dsp:cNvPr id="0" name=""/>
        <dsp:cNvSpPr/>
      </dsp:nvSpPr>
      <dsp:spPr>
        <a:xfrm>
          <a:off x="0" y="378911"/>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Walk around parking lot of marijuana dispensary: 8/10</a:t>
          </a:r>
        </a:p>
      </dsp:txBody>
      <dsp:txXfrm>
        <a:off x="0" y="378911"/>
        <a:ext cx="6586489" cy="378449"/>
      </dsp:txXfrm>
    </dsp:sp>
    <dsp:sp modelId="{FCA55406-1120-4CD7-9819-1121B8E0071D}">
      <dsp:nvSpPr>
        <dsp:cNvPr id="0" name=""/>
        <dsp:cNvSpPr/>
      </dsp:nvSpPr>
      <dsp:spPr>
        <a:xfrm>
          <a:off x="0" y="757361"/>
          <a:ext cx="658648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6E0CA-A5E0-4B57-A3A1-51CA5C65E8E6}">
      <dsp:nvSpPr>
        <dsp:cNvPr id="0" name=""/>
        <dsp:cNvSpPr/>
      </dsp:nvSpPr>
      <dsp:spPr>
        <a:xfrm>
          <a:off x="0" y="757361"/>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Sit outside marijuana dispensary with car windows down: 8/10</a:t>
          </a:r>
        </a:p>
      </dsp:txBody>
      <dsp:txXfrm>
        <a:off x="0" y="757361"/>
        <a:ext cx="6586489" cy="378449"/>
      </dsp:txXfrm>
    </dsp:sp>
    <dsp:sp modelId="{BDC1D563-05D0-40A5-8479-F28789B79D39}">
      <dsp:nvSpPr>
        <dsp:cNvPr id="0" name=""/>
        <dsp:cNvSpPr/>
      </dsp:nvSpPr>
      <dsp:spPr>
        <a:xfrm>
          <a:off x="0" y="1135810"/>
          <a:ext cx="658648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8EFB1-67DF-4BB7-ACFA-A1FC2EF3FC3D}">
      <dsp:nvSpPr>
        <dsp:cNvPr id="0" name=""/>
        <dsp:cNvSpPr/>
      </dsp:nvSpPr>
      <dsp:spPr>
        <a:xfrm>
          <a:off x="0" y="1135810"/>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Use CBD lotion sample at CBD kiosk: 8/10</a:t>
          </a:r>
        </a:p>
      </dsp:txBody>
      <dsp:txXfrm>
        <a:off x="0" y="1135810"/>
        <a:ext cx="6586489" cy="378449"/>
      </dsp:txXfrm>
    </dsp:sp>
    <dsp:sp modelId="{F22585B9-D938-4653-A7C6-328A0F9C1C72}">
      <dsp:nvSpPr>
        <dsp:cNvPr id="0" name=""/>
        <dsp:cNvSpPr/>
      </dsp:nvSpPr>
      <dsp:spPr>
        <a:xfrm>
          <a:off x="0" y="1514260"/>
          <a:ext cx="658648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49A22-FE30-456C-88E4-D29CFC1C113D}">
      <dsp:nvSpPr>
        <dsp:cNvPr id="0" name=""/>
        <dsp:cNvSpPr/>
      </dsp:nvSpPr>
      <dsp:spPr>
        <a:xfrm>
          <a:off x="0" y="1514260"/>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Go to CBD kiosk at mall and peruse items: 7/10</a:t>
          </a:r>
        </a:p>
      </dsp:txBody>
      <dsp:txXfrm>
        <a:off x="0" y="1514260"/>
        <a:ext cx="6586489" cy="378449"/>
      </dsp:txXfrm>
    </dsp:sp>
    <dsp:sp modelId="{A07BAD76-9549-469C-B908-77A6E4184661}">
      <dsp:nvSpPr>
        <dsp:cNvPr id="0" name=""/>
        <dsp:cNvSpPr/>
      </dsp:nvSpPr>
      <dsp:spPr>
        <a:xfrm>
          <a:off x="0" y="1892709"/>
          <a:ext cx="65864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61D48E-E6F2-403A-A7D5-A7F393458B63}">
      <dsp:nvSpPr>
        <dsp:cNvPr id="0" name=""/>
        <dsp:cNvSpPr/>
      </dsp:nvSpPr>
      <dsp:spPr>
        <a:xfrm>
          <a:off x="0" y="1892709"/>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Hold CBD dog treats in hand: 6/10</a:t>
          </a:r>
        </a:p>
      </dsp:txBody>
      <dsp:txXfrm>
        <a:off x="0" y="1892709"/>
        <a:ext cx="6586489" cy="378449"/>
      </dsp:txXfrm>
    </dsp:sp>
    <dsp:sp modelId="{E29E6221-CD07-4DA9-88BA-3FC1C30DA7D5}">
      <dsp:nvSpPr>
        <dsp:cNvPr id="0" name=""/>
        <dsp:cNvSpPr/>
      </dsp:nvSpPr>
      <dsp:spPr>
        <a:xfrm>
          <a:off x="0" y="2271158"/>
          <a:ext cx="658648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3A2F9-A55A-4F37-8D1E-C410E1C527F5}">
      <dsp:nvSpPr>
        <dsp:cNvPr id="0" name=""/>
        <dsp:cNvSpPr/>
      </dsp:nvSpPr>
      <dsp:spPr>
        <a:xfrm>
          <a:off x="0" y="2271158"/>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Hold bag of CBD dog treats (closed): 5/10 </a:t>
          </a:r>
        </a:p>
      </dsp:txBody>
      <dsp:txXfrm>
        <a:off x="0" y="2271158"/>
        <a:ext cx="6586489" cy="378449"/>
      </dsp:txXfrm>
    </dsp:sp>
    <dsp:sp modelId="{8CD296E9-9C21-4950-BDA6-1C43BC4BDBFF}">
      <dsp:nvSpPr>
        <dsp:cNvPr id="0" name=""/>
        <dsp:cNvSpPr/>
      </dsp:nvSpPr>
      <dsp:spPr>
        <a:xfrm>
          <a:off x="0" y="2649608"/>
          <a:ext cx="658648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08723-8D9E-4719-973A-3C097C360891}">
      <dsp:nvSpPr>
        <dsp:cNvPr id="0" name=""/>
        <dsp:cNvSpPr/>
      </dsp:nvSpPr>
      <dsp:spPr>
        <a:xfrm>
          <a:off x="0" y="2649608"/>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Imaginal scripting around being contaminated by marijuana: 5/10</a:t>
          </a:r>
        </a:p>
      </dsp:txBody>
      <dsp:txXfrm>
        <a:off x="0" y="2649608"/>
        <a:ext cx="6586489" cy="378449"/>
      </dsp:txXfrm>
    </dsp:sp>
    <dsp:sp modelId="{496C8DAF-601F-42A5-9207-69CF2C50FE93}">
      <dsp:nvSpPr>
        <dsp:cNvPr id="0" name=""/>
        <dsp:cNvSpPr/>
      </dsp:nvSpPr>
      <dsp:spPr>
        <a:xfrm>
          <a:off x="0" y="3028057"/>
          <a:ext cx="658648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27A33-3D10-45F1-9725-6AB54EE78678}">
      <dsp:nvSpPr>
        <dsp:cNvPr id="0" name=""/>
        <dsp:cNvSpPr/>
      </dsp:nvSpPr>
      <dsp:spPr>
        <a:xfrm>
          <a:off x="0" y="3028057"/>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Watch videos/TV shows/movies about marijuana: 4/10</a:t>
          </a:r>
        </a:p>
      </dsp:txBody>
      <dsp:txXfrm>
        <a:off x="0" y="3028057"/>
        <a:ext cx="6586489" cy="378449"/>
      </dsp:txXfrm>
    </dsp:sp>
    <dsp:sp modelId="{605A5515-FD9F-4539-B953-A1BD70762BDB}">
      <dsp:nvSpPr>
        <dsp:cNvPr id="0" name=""/>
        <dsp:cNvSpPr/>
      </dsp:nvSpPr>
      <dsp:spPr>
        <a:xfrm>
          <a:off x="0" y="3406507"/>
          <a:ext cx="658648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1554A-B899-4794-A0F8-897C3948144B}">
      <dsp:nvSpPr>
        <dsp:cNvPr id="0" name=""/>
        <dsp:cNvSpPr/>
      </dsp:nvSpPr>
      <dsp:spPr>
        <a:xfrm>
          <a:off x="0" y="3406507"/>
          <a:ext cx="6586489" cy="37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Write the word marijuana (and nicknames for it): 2/10</a:t>
          </a:r>
        </a:p>
      </dsp:txBody>
      <dsp:txXfrm>
        <a:off x="0" y="3406507"/>
        <a:ext cx="6586489" cy="378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D31C-E71F-4948-9F89-F44A652E0523}">
      <dsp:nvSpPr>
        <dsp:cNvPr id="0" name=""/>
        <dsp:cNvSpPr/>
      </dsp:nvSpPr>
      <dsp:spPr>
        <a:xfrm>
          <a:off x="0" y="2552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Throw out old shoes instead of donating them and buy new pair that costs more than $30: 9/10</a:t>
          </a:r>
        </a:p>
      </dsp:txBody>
      <dsp:txXfrm>
        <a:off x="21075" y="46598"/>
        <a:ext cx="10473450" cy="389580"/>
      </dsp:txXfrm>
    </dsp:sp>
    <dsp:sp modelId="{4A5AF674-E938-4F67-B624-D37BC60E2004}">
      <dsp:nvSpPr>
        <dsp:cNvPr id="0" name=""/>
        <dsp:cNvSpPr/>
      </dsp:nvSpPr>
      <dsp:spPr>
        <a:xfrm>
          <a:off x="0" y="50909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Put plastic in trash instead of recycling bin: 8/10</a:t>
          </a:r>
        </a:p>
      </dsp:txBody>
      <dsp:txXfrm>
        <a:off x="21075" y="530168"/>
        <a:ext cx="10473450" cy="389580"/>
      </dsp:txXfrm>
    </dsp:sp>
    <dsp:sp modelId="{73F00105-3533-4255-9983-9D560F92C145}">
      <dsp:nvSpPr>
        <dsp:cNvPr id="0" name=""/>
        <dsp:cNvSpPr/>
      </dsp:nvSpPr>
      <dsp:spPr>
        <a:xfrm>
          <a:off x="0" y="99266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Start shower and wait 10 mins before going in: 8/10</a:t>
          </a:r>
        </a:p>
      </dsp:txBody>
      <dsp:txXfrm>
        <a:off x="21075" y="1013739"/>
        <a:ext cx="10473450" cy="389580"/>
      </dsp:txXfrm>
    </dsp:sp>
    <dsp:sp modelId="{32945871-DA8A-4185-8DAD-76A922357D4A}">
      <dsp:nvSpPr>
        <dsp:cNvPr id="0" name=""/>
        <dsp:cNvSpPr/>
      </dsp:nvSpPr>
      <dsp:spPr>
        <a:xfrm>
          <a:off x="0" y="147623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Frown at someone on the train: 7/10</a:t>
          </a:r>
        </a:p>
      </dsp:txBody>
      <dsp:txXfrm>
        <a:off x="21075" y="1497308"/>
        <a:ext cx="10473450" cy="389580"/>
      </dsp:txXfrm>
    </dsp:sp>
    <dsp:sp modelId="{BFD8A1C2-4696-48A5-84F3-98486A8452AA}">
      <dsp:nvSpPr>
        <dsp:cNvPr id="0" name=""/>
        <dsp:cNvSpPr/>
      </dsp:nvSpPr>
      <dsp:spPr>
        <a:xfrm>
          <a:off x="0" y="195980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Send email with spelling errors/grammar errors: 7/10</a:t>
          </a:r>
        </a:p>
      </dsp:txBody>
      <dsp:txXfrm>
        <a:off x="21075" y="1980878"/>
        <a:ext cx="10473450" cy="389580"/>
      </dsp:txXfrm>
    </dsp:sp>
    <dsp:sp modelId="{FC1A2F98-20F0-4B91-A926-33C761169217}">
      <dsp:nvSpPr>
        <dsp:cNvPr id="0" name=""/>
        <dsp:cNvSpPr/>
      </dsp:nvSpPr>
      <dsp:spPr>
        <a:xfrm>
          <a:off x="0" y="244337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Therapist buys candy bar for patient with own money and patient throws it away: 6/10</a:t>
          </a:r>
        </a:p>
      </dsp:txBody>
      <dsp:txXfrm>
        <a:off x="21075" y="2464449"/>
        <a:ext cx="10473450" cy="389580"/>
      </dsp:txXfrm>
    </dsp:sp>
    <dsp:sp modelId="{54B51753-FF76-4ED9-80CF-98AA6A2510E9}">
      <dsp:nvSpPr>
        <dsp:cNvPr id="0" name=""/>
        <dsp:cNvSpPr/>
      </dsp:nvSpPr>
      <dsp:spPr>
        <a:xfrm>
          <a:off x="0" y="292694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Express an opinion in group of friends: 6/10</a:t>
          </a:r>
        </a:p>
      </dsp:txBody>
      <dsp:txXfrm>
        <a:off x="21075" y="2948019"/>
        <a:ext cx="10473450" cy="389580"/>
      </dsp:txXfrm>
    </dsp:sp>
    <dsp:sp modelId="{9508DBB6-CC84-47A5-9F8A-48395F05E2E8}">
      <dsp:nvSpPr>
        <dsp:cNvPr id="0" name=""/>
        <dsp:cNvSpPr/>
      </dsp:nvSpPr>
      <dsp:spPr>
        <a:xfrm>
          <a:off x="0" y="341051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Leave shopping cart in parking spot: 5/10</a:t>
          </a:r>
        </a:p>
      </dsp:txBody>
      <dsp:txXfrm>
        <a:off x="21075" y="3431589"/>
        <a:ext cx="10473450" cy="389580"/>
      </dsp:txXfrm>
    </dsp:sp>
    <dsp:sp modelId="{32CA3677-0373-47B3-80FB-0C1666825528}">
      <dsp:nvSpPr>
        <dsp:cNvPr id="0" name=""/>
        <dsp:cNvSpPr/>
      </dsp:nvSpPr>
      <dsp:spPr>
        <a:xfrm>
          <a:off x="0" y="389408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Interrupt someone mid conversation: 5/10</a:t>
          </a:r>
        </a:p>
      </dsp:txBody>
      <dsp:txXfrm>
        <a:off x="21075" y="3915159"/>
        <a:ext cx="10473450" cy="389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58205-3303-45EE-A285-F8F8E5FF31B9}">
      <dsp:nvSpPr>
        <dsp:cNvPr id="0" name=""/>
        <dsp:cNvSpPr/>
      </dsp:nvSpPr>
      <dsp:spPr>
        <a:xfrm>
          <a:off x="1333366" y="426"/>
          <a:ext cx="5333466" cy="57521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in a busy city while using Bluetooth phone – 10 </a:t>
          </a:r>
        </a:p>
      </dsp:txBody>
      <dsp:txXfrm>
        <a:off x="1333366" y="426"/>
        <a:ext cx="5333466" cy="575218"/>
      </dsp:txXfrm>
    </dsp:sp>
    <dsp:sp modelId="{7260FD57-46FB-47B5-9398-8A94A24A932C}">
      <dsp:nvSpPr>
        <dsp:cNvPr id="0" name=""/>
        <dsp:cNvSpPr/>
      </dsp:nvSpPr>
      <dsp:spPr>
        <a:xfrm>
          <a:off x="0" y="426"/>
          <a:ext cx="1333366" cy="5752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426"/>
        <a:ext cx="1333366" cy="575218"/>
      </dsp:txXfrm>
    </dsp:sp>
    <dsp:sp modelId="{B8122FF0-8789-40CE-AE8A-84D7A63D883B}">
      <dsp:nvSpPr>
        <dsp:cNvPr id="0" name=""/>
        <dsp:cNvSpPr/>
      </dsp:nvSpPr>
      <dsp:spPr>
        <a:xfrm>
          <a:off x="1333366" y="610157"/>
          <a:ext cx="5333466" cy="575218"/>
        </a:xfrm>
        <a:prstGeom prst="rect">
          <a:avLst/>
        </a:prstGeom>
        <a:solidFill>
          <a:schemeClr val="accent5">
            <a:tint val="40000"/>
            <a:alpha val="90000"/>
            <a:hueOff val="-842470"/>
            <a:satOff val="-2854"/>
            <a:lumOff val="-366"/>
            <a:alphaOff val="0"/>
          </a:schemeClr>
        </a:solidFill>
        <a:ln w="6350" cap="flat" cmpd="sng" algn="ctr">
          <a:solidFill>
            <a:schemeClr val="accent5">
              <a:tint val="40000"/>
              <a:alpha val="90000"/>
              <a:hueOff val="-842470"/>
              <a:satOff val="-2854"/>
              <a:lumOff val="-36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Reading stories of accidents that alter lives of the victim – 10 </a:t>
          </a:r>
        </a:p>
      </dsp:txBody>
      <dsp:txXfrm>
        <a:off x="1333366" y="610157"/>
        <a:ext cx="5333466" cy="575218"/>
      </dsp:txXfrm>
    </dsp:sp>
    <dsp:sp modelId="{D1FC803D-D55E-4A3B-BD4E-9C4D89747B68}">
      <dsp:nvSpPr>
        <dsp:cNvPr id="0" name=""/>
        <dsp:cNvSpPr/>
      </dsp:nvSpPr>
      <dsp:spPr>
        <a:xfrm>
          <a:off x="0" y="610157"/>
          <a:ext cx="1333366" cy="575218"/>
        </a:xfrm>
        <a:prstGeom prst="rect">
          <a:avLst/>
        </a:prstGeom>
        <a:gradFill rotWithShape="0">
          <a:gsLst>
            <a:gs pos="0">
              <a:schemeClr val="accent5">
                <a:hueOff val="-844818"/>
                <a:satOff val="-2177"/>
                <a:lumOff val="-1471"/>
                <a:alphaOff val="0"/>
                <a:satMod val="103000"/>
                <a:lumMod val="102000"/>
                <a:tint val="94000"/>
              </a:schemeClr>
            </a:gs>
            <a:gs pos="50000">
              <a:schemeClr val="accent5">
                <a:hueOff val="-844818"/>
                <a:satOff val="-2177"/>
                <a:lumOff val="-1471"/>
                <a:alphaOff val="0"/>
                <a:satMod val="110000"/>
                <a:lumMod val="100000"/>
                <a:shade val="100000"/>
              </a:schemeClr>
            </a:gs>
            <a:gs pos="100000">
              <a:schemeClr val="accent5">
                <a:hueOff val="-844818"/>
                <a:satOff val="-2177"/>
                <a:lumOff val="-1471"/>
                <a:alphaOff val="0"/>
                <a:lumMod val="99000"/>
                <a:satMod val="120000"/>
                <a:shade val="78000"/>
              </a:schemeClr>
            </a:gs>
          </a:gsLst>
          <a:lin ang="5400000" scaled="0"/>
        </a:gradFill>
        <a:ln w="6350" cap="flat" cmpd="sng" algn="ctr">
          <a:solidFill>
            <a:schemeClr val="accent5">
              <a:hueOff val="-844818"/>
              <a:satOff val="-2177"/>
              <a:lumOff val="-1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Reading</a:t>
          </a:r>
        </a:p>
      </dsp:txBody>
      <dsp:txXfrm>
        <a:off x="0" y="610157"/>
        <a:ext cx="1333366" cy="575218"/>
      </dsp:txXfrm>
    </dsp:sp>
    <dsp:sp modelId="{E13A091B-ED61-4CAF-A2AE-B329ECF05D77}">
      <dsp:nvSpPr>
        <dsp:cNvPr id="0" name=""/>
        <dsp:cNvSpPr/>
      </dsp:nvSpPr>
      <dsp:spPr>
        <a:xfrm>
          <a:off x="1333366" y="1219888"/>
          <a:ext cx="5333466" cy="575218"/>
        </a:xfrm>
        <a:prstGeom prst="rect">
          <a:avLst/>
        </a:prstGeom>
        <a:solidFill>
          <a:schemeClr val="accent5">
            <a:tint val="40000"/>
            <a:alpha val="90000"/>
            <a:hueOff val="-1684941"/>
            <a:satOff val="-5708"/>
            <a:lumOff val="-732"/>
            <a:alphaOff val="0"/>
          </a:schemeClr>
        </a:solidFill>
        <a:ln w="6350" cap="flat" cmpd="sng" algn="ctr">
          <a:solidFill>
            <a:schemeClr val="accent5">
              <a:tint val="40000"/>
              <a:alpha val="90000"/>
              <a:hueOff val="-1684941"/>
              <a:satOff val="-5708"/>
              <a:lumOff val="-73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in an area where animals may cross while using Bluetooth phone – 10 </a:t>
          </a:r>
        </a:p>
      </dsp:txBody>
      <dsp:txXfrm>
        <a:off x="1333366" y="1219888"/>
        <a:ext cx="5333466" cy="575218"/>
      </dsp:txXfrm>
    </dsp:sp>
    <dsp:sp modelId="{5C32BC83-EEC6-4FB6-8EB8-0BEAB4C94FAE}">
      <dsp:nvSpPr>
        <dsp:cNvPr id="0" name=""/>
        <dsp:cNvSpPr/>
      </dsp:nvSpPr>
      <dsp:spPr>
        <a:xfrm>
          <a:off x="0" y="1219888"/>
          <a:ext cx="1333366" cy="575218"/>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w="6350" cap="flat" cmpd="sng" algn="ctr">
          <a:solidFill>
            <a:schemeClr val="accent5">
              <a:hueOff val="-1689636"/>
              <a:satOff val="-4355"/>
              <a:lumOff val="-294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1219888"/>
        <a:ext cx="1333366" cy="575218"/>
      </dsp:txXfrm>
    </dsp:sp>
    <dsp:sp modelId="{A480E503-B83E-40F3-BFD4-966E8B6DE57E}">
      <dsp:nvSpPr>
        <dsp:cNvPr id="0" name=""/>
        <dsp:cNvSpPr/>
      </dsp:nvSpPr>
      <dsp:spPr>
        <a:xfrm>
          <a:off x="1333366" y="1829619"/>
          <a:ext cx="5333466" cy="575218"/>
        </a:xfrm>
        <a:prstGeom prst="rect">
          <a:avLst/>
        </a:prstGeom>
        <a:solidFill>
          <a:schemeClr val="accent5">
            <a:tint val="40000"/>
            <a:alpha val="90000"/>
            <a:hueOff val="-2527411"/>
            <a:satOff val="-8562"/>
            <a:lumOff val="-1098"/>
            <a:alphaOff val="0"/>
          </a:schemeClr>
        </a:solidFill>
        <a:ln w="6350" cap="flat" cmpd="sng" algn="ctr">
          <a:solidFill>
            <a:schemeClr val="accent5">
              <a:tint val="40000"/>
              <a:alpha val="90000"/>
              <a:hueOff val="-2527411"/>
              <a:satOff val="-8562"/>
              <a:lumOff val="-10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in a busy city – 9.5 </a:t>
          </a:r>
        </a:p>
      </dsp:txBody>
      <dsp:txXfrm>
        <a:off x="1333366" y="1829619"/>
        <a:ext cx="5333466" cy="575218"/>
      </dsp:txXfrm>
    </dsp:sp>
    <dsp:sp modelId="{1F7CE77E-53C2-4E7A-B344-C92657C65EBE}">
      <dsp:nvSpPr>
        <dsp:cNvPr id="0" name=""/>
        <dsp:cNvSpPr/>
      </dsp:nvSpPr>
      <dsp:spPr>
        <a:xfrm>
          <a:off x="0" y="1829619"/>
          <a:ext cx="1333366" cy="575218"/>
        </a:xfrm>
        <a:prstGeom prst="rect">
          <a:avLst/>
        </a:prstGeom>
        <a:gradFill rotWithShape="0">
          <a:gsLst>
            <a:gs pos="0">
              <a:schemeClr val="accent5">
                <a:hueOff val="-2534453"/>
                <a:satOff val="-6532"/>
                <a:lumOff val="-4412"/>
                <a:alphaOff val="0"/>
                <a:satMod val="103000"/>
                <a:lumMod val="102000"/>
                <a:tint val="94000"/>
              </a:schemeClr>
            </a:gs>
            <a:gs pos="50000">
              <a:schemeClr val="accent5">
                <a:hueOff val="-2534453"/>
                <a:satOff val="-6532"/>
                <a:lumOff val="-4412"/>
                <a:alphaOff val="0"/>
                <a:satMod val="110000"/>
                <a:lumMod val="100000"/>
                <a:shade val="100000"/>
              </a:schemeClr>
            </a:gs>
            <a:gs pos="100000">
              <a:schemeClr val="accent5">
                <a:hueOff val="-2534453"/>
                <a:satOff val="-6532"/>
                <a:lumOff val="-4412"/>
                <a:alphaOff val="0"/>
                <a:lumMod val="99000"/>
                <a:satMod val="120000"/>
                <a:shade val="78000"/>
              </a:schemeClr>
            </a:gs>
          </a:gsLst>
          <a:lin ang="5400000" scaled="0"/>
        </a:gradFill>
        <a:ln w="6350" cap="flat" cmpd="sng" algn="ctr">
          <a:solidFill>
            <a:schemeClr val="accent5">
              <a:hueOff val="-2534453"/>
              <a:satOff val="-6532"/>
              <a:lumOff val="-441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1829619"/>
        <a:ext cx="1333366" cy="575218"/>
      </dsp:txXfrm>
    </dsp:sp>
    <dsp:sp modelId="{4FDE92C4-9B19-440A-9B20-9B27A6348F9B}">
      <dsp:nvSpPr>
        <dsp:cNvPr id="0" name=""/>
        <dsp:cNvSpPr/>
      </dsp:nvSpPr>
      <dsp:spPr>
        <a:xfrm>
          <a:off x="1333366" y="2439350"/>
          <a:ext cx="5333466" cy="575218"/>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on the freeway while using Bluetooth phone  -- 9 </a:t>
          </a:r>
        </a:p>
      </dsp:txBody>
      <dsp:txXfrm>
        <a:off x="1333366" y="2439350"/>
        <a:ext cx="5333466" cy="575218"/>
      </dsp:txXfrm>
    </dsp:sp>
    <dsp:sp modelId="{AEFE5A06-C02F-4803-BE61-D448A9E577C0}">
      <dsp:nvSpPr>
        <dsp:cNvPr id="0" name=""/>
        <dsp:cNvSpPr/>
      </dsp:nvSpPr>
      <dsp:spPr>
        <a:xfrm>
          <a:off x="0" y="2439350"/>
          <a:ext cx="1333366" cy="575218"/>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2439350"/>
        <a:ext cx="1333366" cy="575218"/>
      </dsp:txXfrm>
    </dsp:sp>
    <dsp:sp modelId="{52114650-293E-4E64-9C20-19219D859831}">
      <dsp:nvSpPr>
        <dsp:cNvPr id="0" name=""/>
        <dsp:cNvSpPr/>
      </dsp:nvSpPr>
      <dsp:spPr>
        <a:xfrm>
          <a:off x="1333366" y="3049082"/>
          <a:ext cx="5333466" cy="575218"/>
        </a:xfrm>
        <a:prstGeom prst="rect">
          <a:avLst/>
        </a:prstGeom>
        <a:solidFill>
          <a:schemeClr val="accent5">
            <a:tint val="40000"/>
            <a:alpha val="90000"/>
            <a:hueOff val="-4212351"/>
            <a:satOff val="-14270"/>
            <a:lumOff val="-1830"/>
            <a:alphaOff val="0"/>
          </a:schemeClr>
        </a:solidFill>
        <a:ln w="6350" cap="flat" cmpd="sng" algn="ctr">
          <a:solidFill>
            <a:schemeClr val="accent5">
              <a:tint val="40000"/>
              <a:alpha val="90000"/>
              <a:hueOff val="-4212351"/>
              <a:satOff val="-14270"/>
              <a:lumOff val="-18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in an area where animals may cross –9 	</a:t>
          </a:r>
        </a:p>
      </dsp:txBody>
      <dsp:txXfrm>
        <a:off x="1333366" y="3049082"/>
        <a:ext cx="5333466" cy="575218"/>
      </dsp:txXfrm>
    </dsp:sp>
    <dsp:sp modelId="{4A1FBCD3-8AD0-4F5A-AEAF-39EE633265A9}">
      <dsp:nvSpPr>
        <dsp:cNvPr id="0" name=""/>
        <dsp:cNvSpPr/>
      </dsp:nvSpPr>
      <dsp:spPr>
        <a:xfrm>
          <a:off x="0" y="3049082"/>
          <a:ext cx="1333366" cy="575218"/>
        </a:xfrm>
        <a:prstGeom prst="rect">
          <a:avLst/>
        </a:prstGeom>
        <a:gradFill rotWithShape="0">
          <a:gsLst>
            <a:gs pos="0">
              <a:schemeClr val="accent5">
                <a:hueOff val="-4224089"/>
                <a:satOff val="-10887"/>
                <a:lumOff val="-7353"/>
                <a:alphaOff val="0"/>
                <a:satMod val="103000"/>
                <a:lumMod val="102000"/>
                <a:tint val="94000"/>
              </a:schemeClr>
            </a:gs>
            <a:gs pos="50000">
              <a:schemeClr val="accent5">
                <a:hueOff val="-4224089"/>
                <a:satOff val="-10887"/>
                <a:lumOff val="-7353"/>
                <a:alphaOff val="0"/>
                <a:satMod val="110000"/>
                <a:lumMod val="100000"/>
                <a:shade val="100000"/>
              </a:schemeClr>
            </a:gs>
            <a:gs pos="100000">
              <a:schemeClr val="accent5">
                <a:hueOff val="-4224089"/>
                <a:satOff val="-10887"/>
                <a:lumOff val="-7353"/>
                <a:alphaOff val="0"/>
                <a:lumMod val="99000"/>
                <a:satMod val="120000"/>
                <a:shade val="78000"/>
              </a:schemeClr>
            </a:gs>
          </a:gsLst>
          <a:lin ang="5400000" scaled="0"/>
        </a:gradFill>
        <a:ln w="6350" cap="flat" cmpd="sng" algn="ctr">
          <a:solidFill>
            <a:schemeClr val="accent5">
              <a:hueOff val="-4224089"/>
              <a:satOff val="-10887"/>
              <a:lumOff val="-7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3049082"/>
        <a:ext cx="1333366" cy="575218"/>
      </dsp:txXfrm>
    </dsp:sp>
    <dsp:sp modelId="{8720C906-1FEC-4F5E-84A5-52F2DE4BCC5B}">
      <dsp:nvSpPr>
        <dsp:cNvPr id="0" name=""/>
        <dsp:cNvSpPr/>
      </dsp:nvSpPr>
      <dsp:spPr>
        <a:xfrm>
          <a:off x="1333366" y="3658813"/>
          <a:ext cx="5333466" cy="575218"/>
        </a:xfrm>
        <a:prstGeom prst="rect">
          <a:avLst/>
        </a:prstGeom>
        <a:solidFill>
          <a:schemeClr val="accent5">
            <a:tint val="40000"/>
            <a:alpha val="90000"/>
            <a:hueOff val="-5054821"/>
            <a:satOff val="-17124"/>
            <a:lumOff val="-2196"/>
            <a:alphaOff val="0"/>
          </a:schemeClr>
        </a:solidFill>
        <a:ln w="6350" cap="flat" cmpd="sng" algn="ctr">
          <a:solidFill>
            <a:schemeClr val="accent5">
              <a:tint val="40000"/>
              <a:alpha val="90000"/>
              <a:hueOff val="-5054821"/>
              <a:satOff val="-17124"/>
              <a:lumOff val="-21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to work while using Bluetooth phone  -- 8.5</a:t>
          </a:r>
        </a:p>
      </dsp:txBody>
      <dsp:txXfrm>
        <a:off x="1333366" y="3658813"/>
        <a:ext cx="5333466" cy="575218"/>
      </dsp:txXfrm>
    </dsp:sp>
    <dsp:sp modelId="{749B542F-0D3E-479F-9A89-47B9C5FD5F88}">
      <dsp:nvSpPr>
        <dsp:cNvPr id="0" name=""/>
        <dsp:cNvSpPr/>
      </dsp:nvSpPr>
      <dsp:spPr>
        <a:xfrm>
          <a:off x="0" y="3658813"/>
          <a:ext cx="1333366" cy="575218"/>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3658813"/>
        <a:ext cx="1333366" cy="575218"/>
      </dsp:txXfrm>
    </dsp:sp>
    <dsp:sp modelId="{D3EA6042-FA4B-4A75-968C-4A4183677FFF}">
      <dsp:nvSpPr>
        <dsp:cNvPr id="0" name=""/>
        <dsp:cNvSpPr/>
      </dsp:nvSpPr>
      <dsp:spPr>
        <a:xfrm>
          <a:off x="1333366" y="4268544"/>
          <a:ext cx="5333466" cy="575218"/>
        </a:xfrm>
        <a:prstGeom prst="rect">
          <a:avLst/>
        </a:prstGeom>
        <a:solidFill>
          <a:schemeClr val="accent5">
            <a:tint val="40000"/>
            <a:alpha val="90000"/>
            <a:hueOff val="-5897292"/>
            <a:satOff val="-19978"/>
            <a:lumOff val="-2562"/>
            <a:alphaOff val="0"/>
          </a:schemeClr>
        </a:solidFill>
        <a:ln w="6350" cap="flat" cmpd="sng" algn="ctr">
          <a:solidFill>
            <a:schemeClr val="accent5">
              <a:tint val="40000"/>
              <a:alpha val="90000"/>
              <a:hueOff val="-5897292"/>
              <a:satOff val="-19978"/>
              <a:lumOff val="-25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Driving on the freeway – 8 </a:t>
          </a:r>
        </a:p>
      </dsp:txBody>
      <dsp:txXfrm>
        <a:off x="1333366" y="4268544"/>
        <a:ext cx="5333466" cy="575218"/>
      </dsp:txXfrm>
    </dsp:sp>
    <dsp:sp modelId="{5DF2E3D2-3E39-42A1-9366-808619C3427D}">
      <dsp:nvSpPr>
        <dsp:cNvPr id="0" name=""/>
        <dsp:cNvSpPr/>
      </dsp:nvSpPr>
      <dsp:spPr>
        <a:xfrm>
          <a:off x="0" y="4268544"/>
          <a:ext cx="1333366" cy="575218"/>
        </a:xfrm>
        <a:prstGeom prst="rect">
          <a:avLst/>
        </a:prstGeom>
        <a:gradFill rotWithShape="0">
          <a:gsLst>
            <a:gs pos="0">
              <a:schemeClr val="accent5">
                <a:hueOff val="-5913725"/>
                <a:satOff val="-15242"/>
                <a:lumOff val="-10294"/>
                <a:alphaOff val="0"/>
                <a:satMod val="103000"/>
                <a:lumMod val="102000"/>
                <a:tint val="94000"/>
              </a:schemeClr>
            </a:gs>
            <a:gs pos="50000">
              <a:schemeClr val="accent5">
                <a:hueOff val="-5913725"/>
                <a:satOff val="-15242"/>
                <a:lumOff val="-10294"/>
                <a:alphaOff val="0"/>
                <a:satMod val="110000"/>
                <a:lumMod val="100000"/>
                <a:shade val="100000"/>
              </a:schemeClr>
            </a:gs>
            <a:gs pos="100000">
              <a:schemeClr val="accent5">
                <a:hueOff val="-5913725"/>
                <a:satOff val="-15242"/>
                <a:lumOff val="-10294"/>
                <a:alphaOff val="0"/>
                <a:lumMod val="99000"/>
                <a:satMod val="120000"/>
                <a:shade val="78000"/>
              </a:schemeClr>
            </a:gs>
          </a:gsLst>
          <a:lin ang="5400000" scaled="0"/>
        </a:gradFill>
        <a:ln w="6350" cap="flat" cmpd="sng" algn="ctr">
          <a:solidFill>
            <a:schemeClr val="accent5">
              <a:hueOff val="-5913725"/>
              <a:satOff val="-15242"/>
              <a:lumOff val="-1029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Driving</a:t>
          </a:r>
        </a:p>
      </dsp:txBody>
      <dsp:txXfrm>
        <a:off x="0" y="4268544"/>
        <a:ext cx="1333366" cy="575218"/>
      </dsp:txXfrm>
    </dsp:sp>
    <dsp:sp modelId="{9DF7C051-5E24-41C5-924C-4C1B0D5EE626}">
      <dsp:nvSpPr>
        <dsp:cNvPr id="0" name=""/>
        <dsp:cNvSpPr/>
      </dsp:nvSpPr>
      <dsp:spPr>
        <a:xfrm>
          <a:off x="1333366" y="4878275"/>
          <a:ext cx="5333466" cy="575218"/>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33400">
            <a:lnSpc>
              <a:spcPct val="90000"/>
            </a:lnSpc>
            <a:spcBef>
              <a:spcPct val="0"/>
            </a:spcBef>
            <a:spcAft>
              <a:spcPct val="35000"/>
            </a:spcAft>
            <a:buNone/>
          </a:pPr>
          <a:r>
            <a:rPr lang="en-US" sz="1200" kern="1200"/>
            <a:t>Watching video of hit and run accident – 8 </a:t>
          </a:r>
        </a:p>
      </dsp:txBody>
      <dsp:txXfrm>
        <a:off x="1333366" y="4878275"/>
        <a:ext cx="5333466" cy="575218"/>
      </dsp:txXfrm>
    </dsp:sp>
    <dsp:sp modelId="{C91CE37A-6042-40FB-9757-D5260F4C9E6F}">
      <dsp:nvSpPr>
        <dsp:cNvPr id="0" name=""/>
        <dsp:cNvSpPr/>
      </dsp:nvSpPr>
      <dsp:spPr>
        <a:xfrm>
          <a:off x="0" y="4878275"/>
          <a:ext cx="1333366" cy="575218"/>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666750">
            <a:lnSpc>
              <a:spcPct val="90000"/>
            </a:lnSpc>
            <a:spcBef>
              <a:spcPct val="0"/>
            </a:spcBef>
            <a:spcAft>
              <a:spcPct val="35000"/>
            </a:spcAft>
            <a:buNone/>
          </a:pPr>
          <a:r>
            <a:rPr lang="en-US" sz="1500" kern="1200"/>
            <a:t>Watching</a:t>
          </a:r>
        </a:p>
      </dsp:txBody>
      <dsp:txXfrm>
        <a:off x="0" y="4878275"/>
        <a:ext cx="1333366" cy="5752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7949B-0136-4548-B245-8B99B84D8AA0}"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050A0-AF26-4B60-BB7C-6706116983DC}" type="slidenum">
              <a:rPr lang="en-US" smtClean="0"/>
              <a:t>‹#›</a:t>
            </a:fld>
            <a:endParaRPr lang="en-US"/>
          </a:p>
        </p:txBody>
      </p:sp>
    </p:spTree>
    <p:extLst>
      <p:ext uri="{BB962C8B-B14F-4D97-AF65-F5344CB8AC3E}">
        <p14:creationId xmlns:p14="http://schemas.microsoft.com/office/powerpoint/2010/main" val="123015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Hierarchy items should combine more than one domain (eating contaminated</a:t>
            </a:r>
            <a:r>
              <a:rPr lang="en-US" baseline="0" dirty="0"/>
              <a:t> food while saying “I may get cancer.”) (trigger and core fear)</a:t>
            </a:r>
          </a:p>
          <a:p>
            <a:r>
              <a:rPr lang="en-US" baseline="0" dirty="0"/>
              <a:t>Rate hierarchy as done in the absence of rituals or avoidance</a:t>
            </a:r>
          </a:p>
          <a:p>
            <a:r>
              <a:rPr lang="en-US" baseline="0" dirty="0"/>
              <a:t>Make it unavoidable (contaminate all, no safe areas)</a:t>
            </a:r>
          </a:p>
          <a:p>
            <a:r>
              <a:rPr lang="en-US" dirty="0"/>
              <a:t>Cognitive flooding: </a:t>
            </a:r>
            <a:r>
              <a:rPr lang="en-US" b="0" i="0" dirty="0">
                <a:solidFill>
                  <a:srgbClr val="000000"/>
                </a:solidFill>
                <a:effectLst/>
                <a:latin typeface="ProximaNova"/>
              </a:rPr>
              <a:t>a method used in psychotherapy, mainly to treat phobias, in which the client is encouraged to focus on negative or aversive mental images to generate emotional states similar to those experienced when faced with a feared object or situation. The simulated fear is then seen to be manageable and associated with images that will reduce the original fear. </a:t>
            </a:r>
            <a:r>
              <a:rPr lang="en-US" b="0" i="0" dirty="0">
                <a:solidFill>
                  <a:srgbClr val="333333"/>
                </a:solidFill>
                <a:effectLst/>
                <a:latin typeface="Oxygen"/>
              </a:rPr>
              <a:t> A person is intensely exposed to anxiety-evoking events for a prolonged period of time. Flooding is usually done until the anxiety is significantly diminished.</a:t>
            </a:r>
            <a:endParaRPr lang="en-US" dirty="0"/>
          </a:p>
        </p:txBody>
      </p:sp>
      <p:sp>
        <p:nvSpPr>
          <p:cNvPr id="4" name="Slide Number Placeholder 3"/>
          <p:cNvSpPr>
            <a:spLocks noGrp="1"/>
          </p:cNvSpPr>
          <p:nvPr>
            <p:ph type="sldNum" sz="quarter" idx="5"/>
          </p:nvPr>
        </p:nvSpPr>
        <p:spPr/>
        <p:txBody>
          <a:bodyPr/>
          <a:lstStyle/>
          <a:p>
            <a:fld id="{F60050A0-AF26-4B60-BB7C-6706116983DC}" type="slidenum">
              <a:rPr lang="en-US" smtClean="0"/>
              <a:t>7</a:t>
            </a:fld>
            <a:endParaRPr lang="en-US"/>
          </a:p>
        </p:txBody>
      </p:sp>
    </p:spTree>
    <p:extLst>
      <p:ext uri="{BB962C8B-B14F-4D97-AF65-F5344CB8AC3E}">
        <p14:creationId xmlns:p14="http://schemas.microsoft.com/office/powerpoint/2010/main" val="484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start? </a:t>
            </a:r>
          </a:p>
          <a:p>
            <a:r>
              <a:rPr lang="en-US" dirty="0"/>
              <a:t>How do you motivate? </a:t>
            </a:r>
          </a:p>
          <a:p>
            <a:r>
              <a:rPr lang="en-US" dirty="0"/>
              <a:t>What exposure will you do?</a:t>
            </a:r>
          </a:p>
          <a:p>
            <a:r>
              <a:rPr lang="en-US" dirty="0"/>
              <a:t>What are you doing during the exposure?</a:t>
            </a:r>
          </a:p>
          <a:p>
            <a:r>
              <a:rPr lang="en-US" dirty="0"/>
              <a:t>What is the response prevention plan?</a:t>
            </a:r>
          </a:p>
          <a:p>
            <a:endParaRPr lang="en-US" dirty="0"/>
          </a:p>
        </p:txBody>
      </p:sp>
      <p:sp>
        <p:nvSpPr>
          <p:cNvPr id="4" name="Slide Number Placeholder 3"/>
          <p:cNvSpPr>
            <a:spLocks noGrp="1"/>
          </p:cNvSpPr>
          <p:nvPr>
            <p:ph type="sldNum" sz="quarter" idx="5"/>
          </p:nvPr>
        </p:nvSpPr>
        <p:spPr/>
        <p:txBody>
          <a:bodyPr/>
          <a:lstStyle/>
          <a:p>
            <a:fld id="{F60050A0-AF26-4B60-BB7C-6706116983DC}" type="slidenum">
              <a:rPr lang="en-US" smtClean="0"/>
              <a:t>33</a:t>
            </a:fld>
            <a:endParaRPr lang="en-US"/>
          </a:p>
        </p:txBody>
      </p:sp>
    </p:spTree>
    <p:extLst>
      <p:ext uri="{BB962C8B-B14F-4D97-AF65-F5344CB8AC3E}">
        <p14:creationId xmlns:p14="http://schemas.microsoft.com/office/powerpoint/2010/main" val="1788016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start? </a:t>
            </a:r>
          </a:p>
          <a:p>
            <a:r>
              <a:rPr lang="en-US" dirty="0"/>
              <a:t>How do you motivate? </a:t>
            </a:r>
          </a:p>
          <a:p>
            <a:r>
              <a:rPr lang="en-US" dirty="0"/>
              <a:t>What exposure will you do?</a:t>
            </a:r>
          </a:p>
          <a:p>
            <a:r>
              <a:rPr lang="en-US" dirty="0"/>
              <a:t>What are you doing during the exposure?</a:t>
            </a:r>
          </a:p>
          <a:p>
            <a:r>
              <a:rPr lang="en-US" dirty="0"/>
              <a:t>What is the response prevention plan?</a:t>
            </a:r>
          </a:p>
          <a:p>
            <a:endParaRPr lang="en-US" dirty="0"/>
          </a:p>
        </p:txBody>
      </p:sp>
      <p:sp>
        <p:nvSpPr>
          <p:cNvPr id="4" name="Slide Number Placeholder 3"/>
          <p:cNvSpPr>
            <a:spLocks noGrp="1"/>
          </p:cNvSpPr>
          <p:nvPr>
            <p:ph type="sldNum" sz="quarter" idx="5"/>
          </p:nvPr>
        </p:nvSpPr>
        <p:spPr/>
        <p:txBody>
          <a:bodyPr/>
          <a:lstStyle/>
          <a:p>
            <a:fld id="{F60050A0-AF26-4B60-BB7C-6706116983DC}" type="slidenum">
              <a:rPr lang="en-US" smtClean="0"/>
              <a:t>34</a:t>
            </a:fld>
            <a:endParaRPr lang="en-US"/>
          </a:p>
        </p:txBody>
      </p:sp>
    </p:spTree>
    <p:extLst>
      <p:ext uri="{BB962C8B-B14F-4D97-AF65-F5344CB8AC3E}">
        <p14:creationId xmlns:p14="http://schemas.microsoft.com/office/powerpoint/2010/main" val="1177299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050A0-AF26-4B60-BB7C-6706116983DC}" type="slidenum">
              <a:rPr lang="en-US" smtClean="0"/>
              <a:t>36</a:t>
            </a:fld>
            <a:endParaRPr lang="en-US"/>
          </a:p>
        </p:txBody>
      </p:sp>
    </p:spTree>
    <p:extLst>
      <p:ext uri="{BB962C8B-B14F-4D97-AF65-F5344CB8AC3E}">
        <p14:creationId xmlns:p14="http://schemas.microsoft.com/office/powerpoint/2010/main" val="227268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do there own exposure!</a:t>
            </a:r>
          </a:p>
        </p:txBody>
      </p:sp>
      <p:sp>
        <p:nvSpPr>
          <p:cNvPr id="4" name="Slide Number Placeholder 3"/>
          <p:cNvSpPr>
            <a:spLocks noGrp="1"/>
          </p:cNvSpPr>
          <p:nvPr>
            <p:ph type="sldNum" sz="quarter" idx="5"/>
          </p:nvPr>
        </p:nvSpPr>
        <p:spPr/>
        <p:txBody>
          <a:bodyPr/>
          <a:lstStyle/>
          <a:p>
            <a:fld id="{F60050A0-AF26-4B60-BB7C-6706116983DC}" type="slidenum">
              <a:rPr lang="en-US" smtClean="0"/>
              <a:t>11</a:t>
            </a:fld>
            <a:endParaRPr lang="en-US"/>
          </a:p>
        </p:txBody>
      </p:sp>
    </p:spTree>
    <p:extLst>
      <p:ext uri="{BB962C8B-B14F-4D97-AF65-F5344CB8AC3E}">
        <p14:creationId xmlns:p14="http://schemas.microsoft.com/office/powerpoint/2010/main" val="38250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050A0-AF26-4B60-BB7C-6706116983DC}" type="slidenum">
              <a:rPr lang="en-US" smtClean="0"/>
              <a:t>13</a:t>
            </a:fld>
            <a:endParaRPr lang="en-US"/>
          </a:p>
        </p:txBody>
      </p:sp>
    </p:spTree>
    <p:extLst>
      <p:ext uri="{BB962C8B-B14F-4D97-AF65-F5344CB8AC3E}">
        <p14:creationId xmlns:p14="http://schemas.microsoft.com/office/powerpoint/2010/main" val="117223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p>
        </p:txBody>
      </p:sp>
      <p:sp>
        <p:nvSpPr>
          <p:cNvPr id="4" name="Slide Number Placeholder 3"/>
          <p:cNvSpPr>
            <a:spLocks noGrp="1"/>
          </p:cNvSpPr>
          <p:nvPr>
            <p:ph type="sldNum" sz="quarter" idx="5"/>
          </p:nvPr>
        </p:nvSpPr>
        <p:spPr/>
        <p:txBody>
          <a:bodyPr/>
          <a:lstStyle/>
          <a:p>
            <a:fld id="{F60050A0-AF26-4B60-BB7C-6706116983DC}" type="slidenum">
              <a:rPr lang="en-US" smtClean="0"/>
              <a:t>16</a:t>
            </a:fld>
            <a:endParaRPr lang="en-US"/>
          </a:p>
        </p:txBody>
      </p:sp>
    </p:spTree>
    <p:extLst>
      <p:ext uri="{BB962C8B-B14F-4D97-AF65-F5344CB8AC3E}">
        <p14:creationId xmlns:p14="http://schemas.microsoft.com/office/powerpoint/2010/main" val="399253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414F"/>
                </a:solidFill>
                <a:effectLst/>
                <a:latin typeface="Roboto" panose="02000000000000000000" pitchFamily="2" charset="0"/>
              </a:rPr>
              <a:t>Olatunji, B., Deacon, B., &amp; Abramowitz, J. (2009). The Cruelest Cure? Ethical Issues in the Implementation of Exposure-Based Treatments. </a:t>
            </a:r>
            <a:r>
              <a:rPr lang="en-US" b="0" i="1" dirty="0">
                <a:solidFill>
                  <a:srgbClr val="2E414F"/>
                </a:solidFill>
                <a:effectLst/>
                <a:latin typeface="Roboto" panose="02000000000000000000" pitchFamily="2" charset="0"/>
              </a:rPr>
              <a:t>Cognitive and Behavioral Practice, 16</a:t>
            </a:r>
            <a:r>
              <a:rPr lang="en-US" b="0" i="0" dirty="0">
                <a:solidFill>
                  <a:srgbClr val="2E414F"/>
                </a:solidFill>
                <a:effectLst/>
                <a:latin typeface="Roboto" panose="02000000000000000000" pitchFamily="2" charset="0"/>
              </a:rPr>
              <a:t>, 172-180.</a:t>
            </a:r>
            <a:endParaRPr lang="en-US" dirty="0"/>
          </a:p>
        </p:txBody>
      </p:sp>
      <p:sp>
        <p:nvSpPr>
          <p:cNvPr id="4" name="Slide Number Placeholder 3"/>
          <p:cNvSpPr>
            <a:spLocks noGrp="1"/>
          </p:cNvSpPr>
          <p:nvPr>
            <p:ph type="sldNum" sz="quarter" idx="5"/>
          </p:nvPr>
        </p:nvSpPr>
        <p:spPr/>
        <p:txBody>
          <a:bodyPr/>
          <a:lstStyle/>
          <a:p>
            <a:fld id="{D9E25862-A046-4A77-8710-3AD7D58E36A4}" type="slidenum">
              <a:rPr lang="en-US" smtClean="0"/>
              <a:t>17</a:t>
            </a:fld>
            <a:endParaRPr lang="en-US"/>
          </a:p>
        </p:txBody>
      </p:sp>
    </p:spTree>
    <p:extLst>
      <p:ext uri="{BB962C8B-B14F-4D97-AF65-F5344CB8AC3E}">
        <p14:creationId xmlns:p14="http://schemas.microsoft.com/office/powerpoint/2010/main" val="162227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414F"/>
                </a:solidFill>
                <a:effectLst/>
                <a:latin typeface="Roboto" panose="02000000000000000000" pitchFamily="2" charset="0"/>
              </a:rPr>
              <a:t>Olatunji, B., Deacon, B., &amp; Abramowitz, J. (2009). The Cruelest Cure? Ethical Issues in the Implementation of Exposure-Based Treatments. </a:t>
            </a:r>
            <a:r>
              <a:rPr lang="en-US" b="0" i="1" dirty="0">
                <a:solidFill>
                  <a:srgbClr val="2E414F"/>
                </a:solidFill>
                <a:effectLst/>
                <a:latin typeface="Roboto" panose="02000000000000000000" pitchFamily="2" charset="0"/>
              </a:rPr>
              <a:t>Cognitive and Behavioral Practice, 16</a:t>
            </a:r>
            <a:r>
              <a:rPr lang="en-US" b="0" i="0" dirty="0">
                <a:solidFill>
                  <a:srgbClr val="2E414F"/>
                </a:solidFill>
                <a:effectLst/>
                <a:latin typeface="Roboto" panose="02000000000000000000" pitchFamily="2" charset="0"/>
              </a:rPr>
              <a:t>, 172-180.</a:t>
            </a:r>
            <a:endParaRPr lang="en-US" dirty="0"/>
          </a:p>
        </p:txBody>
      </p:sp>
      <p:sp>
        <p:nvSpPr>
          <p:cNvPr id="4" name="Slide Number Placeholder 3"/>
          <p:cNvSpPr>
            <a:spLocks noGrp="1"/>
          </p:cNvSpPr>
          <p:nvPr>
            <p:ph type="sldNum" sz="quarter" idx="5"/>
          </p:nvPr>
        </p:nvSpPr>
        <p:spPr/>
        <p:txBody>
          <a:bodyPr/>
          <a:lstStyle/>
          <a:p>
            <a:fld id="{D9E25862-A046-4A77-8710-3AD7D58E36A4}" type="slidenum">
              <a:rPr lang="en-US" smtClean="0"/>
              <a:t>18</a:t>
            </a:fld>
            <a:endParaRPr lang="en-US"/>
          </a:p>
        </p:txBody>
      </p:sp>
    </p:spTree>
    <p:extLst>
      <p:ext uri="{BB962C8B-B14F-4D97-AF65-F5344CB8AC3E}">
        <p14:creationId xmlns:p14="http://schemas.microsoft.com/office/powerpoint/2010/main" val="391696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414F"/>
                </a:solidFill>
                <a:effectLst/>
                <a:latin typeface="Roboto" panose="02000000000000000000" pitchFamily="2" charset="0"/>
              </a:rPr>
              <a:t>Olatunji, B., Deacon, B., &amp; Abramowitz, J. (2009). The Cruelest Cure? Ethical Issues in the Implementation of Exposure-Based Treatments. </a:t>
            </a:r>
            <a:r>
              <a:rPr lang="en-US" b="0" i="1" dirty="0">
                <a:solidFill>
                  <a:srgbClr val="2E414F"/>
                </a:solidFill>
                <a:effectLst/>
                <a:latin typeface="Roboto" panose="02000000000000000000" pitchFamily="2" charset="0"/>
              </a:rPr>
              <a:t>Cognitive and Behavioral Practice, 16</a:t>
            </a:r>
            <a:r>
              <a:rPr lang="en-US" b="0" i="0" dirty="0">
                <a:solidFill>
                  <a:srgbClr val="2E414F"/>
                </a:solidFill>
                <a:effectLst/>
                <a:latin typeface="Roboto" panose="02000000000000000000" pitchFamily="2" charset="0"/>
              </a:rPr>
              <a:t>, 172-180.</a:t>
            </a:r>
            <a:endParaRPr lang="en-US" dirty="0"/>
          </a:p>
        </p:txBody>
      </p:sp>
      <p:sp>
        <p:nvSpPr>
          <p:cNvPr id="4" name="Slide Number Placeholder 3"/>
          <p:cNvSpPr>
            <a:spLocks noGrp="1"/>
          </p:cNvSpPr>
          <p:nvPr>
            <p:ph type="sldNum" sz="quarter" idx="5"/>
          </p:nvPr>
        </p:nvSpPr>
        <p:spPr/>
        <p:txBody>
          <a:bodyPr/>
          <a:lstStyle/>
          <a:p>
            <a:fld id="{D9E25862-A046-4A77-8710-3AD7D58E36A4}" type="slidenum">
              <a:rPr lang="en-US" smtClean="0"/>
              <a:t>19</a:t>
            </a:fld>
            <a:endParaRPr lang="en-US"/>
          </a:p>
        </p:txBody>
      </p:sp>
    </p:spTree>
    <p:extLst>
      <p:ext uri="{BB962C8B-B14F-4D97-AF65-F5344CB8AC3E}">
        <p14:creationId xmlns:p14="http://schemas.microsoft.com/office/powerpoint/2010/main" val="418485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414F"/>
                </a:solidFill>
                <a:effectLst/>
                <a:latin typeface="Roboto" panose="02000000000000000000" pitchFamily="2" charset="0"/>
              </a:rPr>
              <a:t>Olatunji, B., Deacon, B., &amp; Abramowitz, J. (2009). The Cruelest Cure? Ethical Issues in the Implementation of Exposure-Based Treatments. </a:t>
            </a:r>
            <a:r>
              <a:rPr lang="en-US" b="0" i="1" dirty="0">
                <a:solidFill>
                  <a:srgbClr val="2E414F"/>
                </a:solidFill>
                <a:effectLst/>
                <a:latin typeface="Roboto" panose="02000000000000000000" pitchFamily="2" charset="0"/>
              </a:rPr>
              <a:t>Cognitive and Behavioral Practice, 16</a:t>
            </a:r>
            <a:r>
              <a:rPr lang="en-US" b="0" i="0" dirty="0">
                <a:solidFill>
                  <a:srgbClr val="2E414F"/>
                </a:solidFill>
                <a:effectLst/>
                <a:latin typeface="Roboto" panose="02000000000000000000" pitchFamily="2" charset="0"/>
              </a:rPr>
              <a:t>, 172-180.</a:t>
            </a:r>
            <a:endParaRPr lang="en-US" dirty="0"/>
          </a:p>
        </p:txBody>
      </p:sp>
      <p:sp>
        <p:nvSpPr>
          <p:cNvPr id="4" name="Slide Number Placeholder 3"/>
          <p:cNvSpPr>
            <a:spLocks noGrp="1"/>
          </p:cNvSpPr>
          <p:nvPr>
            <p:ph type="sldNum" sz="quarter" idx="5"/>
          </p:nvPr>
        </p:nvSpPr>
        <p:spPr/>
        <p:txBody>
          <a:bodyPr/>
          <a:lstStyle/>
          <a:p>
            <a:fld id="{D9E25862-A046-4A77-8710-3AD7D58E36A4}" type="slidenum">
              <a:rPr lang="en-US" smtClean="0"/>
              <a:t>20</a:t>
            </a:fld>
            <a:endParaRPr lang="en-US"/>
          </a:p>
        </p:txBody>
      </p:sp>
    </p:spTree>
    <p:extLst>
      <p:ext uri="{BB962C8B-B14F-4D97-AF65-F5344CB8AC3E}">
        <p14:creationId xmlns:p14="http://schemas.microsoft.com/office/powerpoint/2010/main" val="271167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word document, then share screen</a:t>
            </a:r>
          </a:p>
        </p:txBody>
      </p:sp>
      <p:sp>
        <p:nvSpPr>
          <p:cNvPr id="4" name="Slide Number Placeholder 3"/>
          <p:cNvSpPr>
            <a:spLocks noGrp="1"/>
          </p:cNvSpPr>
          <p:nvPr>
            <p:ph type="sldNum" sz="quarter" idx="5"/>
          </p:nvPr>
        </p:nvSpPr>
        <p:spPr/>
        <p:txBody>
          <a:bodyPr/>
          <a:lstStyle/>
          <a:p>
            <a:fld id="{F60050A0-AF26-4B60-BB7C-6706116983DC}" type="slidenum">
              <a:rPr lang="en-US" smtClean="0"/>
              <a:t>25</a:t>
            </a:fld>
            <a:endParaRPr lang="en-US"/>
          </a:p>
        </p:txBody>
      </p:sp>
    </p:spTree>
    <p:extLst>
      <p:ext uri="{BB962C8B-B14F-4D97-AF65-F5344CB8AC3E}">
        <p14:creationId xmlns:p14="http://schemas.microsoft.com/office/powerpoint/2010/main" val="171201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ACF0-A64B-4A0B-874E-D92887CF5C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030E4-3E6D-44B0-971B-ED2E7ECFC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B5B162-EFB4-4A56-AB44-6EEB50E7CB81}"/>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5" name="Footer Placeholder 4">
            <a:extLst>
              <a:ext uri="{FF2B5EF4-FFF2-40B4-BE49-F238E27FC236}">
                <a16:creationId xmlns:a16="http://schemas.microsoft.com/office/drawing/2014/main" id="{66AF7DB0-6876-4349-90F7-C53AD6051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F5CCE-649A-4B12-846A-D2B048333814}"/>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420780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5991-29A2-4007-A36B-B1A7AA5A0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6040E-5E0C-4254-98F8-BA68D77D0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6B7D6-15B1-42CF-9E6C-F96713014858}"/>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5" name="Footer Placeholder 4">
            <a:extLst>
              <a:ext uri="{FF2B5EF4-FFF2-40B4-BE49-F238E27FC236}">
                <a16:creationId xmlns:a16="http://schemas.microsoft.com/office/drawing/2014/main" id="{F8142961-30D7-4F50-857C-F85139FA0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78BAE-A3AB-4410-A126-D995EDA9A2A8}"/>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229373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EC0DD-38EE-421B-B716-C3D285385E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48C7D-DAEC-479B-98D5-D95A85694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9D292-3EC3-47EE-8A6B-DEE969DD856E}"/>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5" name="Footer Placeholder 4">
            <a:extLst>
              <a:ext uri="{FF2B5EF4-FFF2-40B4-BE49-F238E27FC236}">
                <a16:creationId xmlns:a16="http://schemas.microsoft.com/office/drawing/2014/main" id="{947030CD-8FD4-412C-ADB9-3A1B2BD65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7E43E-8D57-4D76-B9E3-8681936EB636}"/>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431205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09DE-14AE-41DF-86E9-5DB96046D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190381-0448-46A3-9ACC-C4E541FBE6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9FC48-07E8-492F-9A02-A95892B00D8F}"/>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5" name="Footer Placeholder 4">
            <a:extLst>
              <a:ext uri="{FF2B5EF4-FFF2-40B4-BE49-F238E27FC236}">
                <a16:creationId xmlns:a16="http://schemas.microsoft.com/office/drawing/2014/main" id="{41AB67B2-6C4D-411A-B150-810684FEE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9949E-9AC7-4908-9C7C-E374FC925C5D}"/>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343694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35AE-0BAA-4313-A449-B4E6D57E23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00F0-65F3-4C32-9712-6F3C6A425A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BAAA9-1EA5-4C17-A9DB-01217EE2A1D3}"/>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5" name="Footer Placeholder 4">
            <a:extLst>
              <a:ext uri="{FF2B5EF4-FFF2-40B4-BE49-F238E27FC236}">
                <a16:creationId xmlns:a16="http://schemas.microsoft.com/office/drawing/2014/main" id="{64AD83C8-81B3-45FE-AE29-B2F0C42D0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36852-6C66-4D8C-971E-306A1093EE3F}"/>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194928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68E7-76DD-457A-92C1-D925B8CD4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8FDB9-C01B-4BDF-ACB2-E16BA627EA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5AEE3F-18C2-4AA8-BF8D-595C75F3A8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0B0E36-35CC-4DF2-B9AA-3C0E0FC9E9C2}"/>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6" name="Footer Placeholder 5">
            <a:extLst>
              <a:ext uri="{FF2B5EF4-FFF2-40B4-BE49-F238E27FC236}">
                <a16:creationId xmlns:a16="http://schemas.microsoft.com/office/drawing/2014/main" id="{ACFD4388-F60B-48B0-ABBD-457A47AF0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CA2AB-0769-42DD-8D25-CBDBA72864DB}"/>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222862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310F-98F3-4F18-AC28-C66B9CBE5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2C435C-1BD5-4A86-AA0E-4F677EAF7B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BDD8E-7BFB-41CF-9E97-799F235B3D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B6578-3D2C-4057-BF69-5A29CFF64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1A90B4-BC0F-4573-BEF4-D565CC7123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A8E842-EEAE-415C-AA79-8B56D4E86E2C}"/>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8" name="Footer Placeholder 7">
            <a:extLst>
              <a:ext uri="{FF2B5EF4-FFF2-40B4-BE49-F238E27FC236}">
                <a16:creationId xmlns:a16="http://schemas.microsoft.com/office/drawing/2014/main" id="{F714E5D9-BD1D-498B-84F2-FEAC5CCBC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846F40-3175-4EB9-AFFD-D690D3443B97}"/>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123855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2AEE-E85F-4440-8E0E-B07BC856BA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FFBF08-D506-4C27-B9E3-B4259810B4EB}"/>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4" name="Footer Placeholder 3">
            <a:extLst>
              <a:ext uri="{FF2B5EF4-FFF2-40B4-BE49-F238E27FC236}">
                <a16:creationId xmlns:a16="http://schemas.microsoft.com/office/drawing/2014/main" id="{5965C509-B54C-469F-8A18-5B09E3BF01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8AE50E-EC99-4D1D-AE17-A70B20FA18EA}"/>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290315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574E0-5BEB-4F0C-8BFE-D72F25E96D6F}"/>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3" name="Footer Placeholder 2">
            <a:extLst>
              <a:ext uri="{FF2B5EF4-FFF2-40B4-BE49-F238E27FC236}">
                <a16:creationId xmlns:a16="http://schemas.microsoft.com/office/drawing/2014/main" id="{D1C02ADA-0177-4BDF-9F1F-D35B555C59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8F651-FB65-4B84-9692-7A28214858DF}"/>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345753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26E-2D6D-445C-AAA8-716C33302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4B1AD1-4FC0-44DB-B524-E6F8D0383C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09315A-65E7-43D0-8BEF-143B65D57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3D7C6-95A6-4411-91A0-28B8DA449F86}"/>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6" name="Footer Placeholder 5">
            <a:extLst>
              <a:ext uri="{FF2B5EF4-FFF2-40B4-BE49-F238E27FC236}">
                <a16:creationId xmlns:a16="http://schemas.microsoft.com/office/drawing/2014/main" id="{CAC2A002-F36E-4A8A-90B3-A19BD330A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5D66A-EF33-45E5-9B6F-FE752868D68B}"/>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1926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F89B-239A-4C62-AA7B-A9DCC177E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A93CFB-65A9-4539-A58E-EC2E1887ED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2DBCD5-BAEC-48EE-90E8-10F80A964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9391E1-C147-4111-B3D1-286D8E255B7A}"/>
              </a:ext>
            </a:extLst>
          </p:cNvPr>
          <p:cNvSpPr>
            <a:spLocks noGrp="1"/>
          </p:cNvSpPr>
          <p:nvPr>
            <p:ph type="dt" sz="half" idx="10"/>
          </p:nvPr>
        </p:nvSpPr>
        <p:spPr/>
        <p:txBody>
          <a:bodyPr/>
          <a:lstStyle/>
          <a:p>
            <a:fld id="{8FEF706F-0C58-4111-9878-B65F9698EF60}" type="datetimeFigureOut">
              <a:rPr lang="en-US" smtClean="0"/>
              <a:t>7/22/2021</a:t>
            </a:fld>
            <a:endParaRPr lang="en-US"/>
          </a:p>
        </p:txBody>
      </p:sp>
      <p:sp>
        <p:nvSpPr>
          <p:cNvPr id="6" name="Footer Placeholder 5">
            <a:extLst>
              <a:ext uri="{FF2B5EF4-FFF2-40B4-BE49-F238E27FC236}">
                <a16:creationId xmlns:a16="http://schemas.microsoft.com/office/drawing/2014/main" id="{F687FD0C-3A75-424A-BEC6-AD8815353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52C10-8600-455E-A312-5F0A8C2C753F}"/>
              </a:ext>
            </a:extLst>
          </p:cNvPr>
          <p:cNvSpPr>
            <a:spLocks noGrp="1"/>
          </p:cNvSpPr>
          <p:nvPr>
            <p:ph type="sldNum" sz="quarter" idx="12"/>
          </p:nvPr>
        </p:nvSpPr>
        <p:spPr/>
        <p:txBody>
          <a:bodyPr/>
          <a:lstStyle/>
          <a:p>
            <a:fld id="{76BFFB96-05CF-4470-9A93-00122D1A185F}" type="slidenum">
              <a:rPr lang="en-US" smtClean="0"/>
              <a:t>‹#›</a:t>
            </a:fld>
            <a:endParaRPr lang="en-US"/>
          </a:p>
        </p:txBody>
      </p:sp>
    </p:spTree>
    <p:extLst>
      <p:ext uri="{BB962C8B-B14F-4D97-AF65-F5344CB8AC3E}">
        <p14:creationId xmlns:p14="http://schemas.microsoft.com/office/powerpoint/2010/main" val="241791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62B51-000D-41B6-8B6C-BB2604508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4FF2F5-E736-4FD5-B582-0CC0BC07F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A8C64-F6F7-468B-A53D-75ECF6A0E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F706F-0C58-4111-9878-B65F9698EF60}" type="datetimeFigureOut">
              <a:rPr lang="en-US" smtClean="0"/>
              <a:t>7/22/2021</a:t>
            </a:fld>
            <a:endParaRPr lang="en-US"/>
          </a:p>
        </p:txBody>
      </p:sp>
      <p:sp>
        <p:nvSpPr>
          <p:cNvPr id="5" name="Footer Placeholder 4">
            <a:extLst>
              <a:ext uri="{FF2B5EF4-FFF2-40B4-BE49-F238E27FC236}">
                <a16:creationId xmlns:a16="http://schemas.microsoft.com/office/drawing/2014/main" id="{20938F1D-B212-4902-80BD-59AB12D7E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B252A2-BB52-4E76-8C0D-B4FB6193C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FFB96-05CF-4470-9A93-00122D1A185F}" type="slidenum">
              <a:rPr lang="en-US" smtClean="0"/>
              <a:t>‹#›</a:t>
            </a:fld>
            <a:endParaRPr lang="en-US"/>
          </a:p>
        </p:txBody>
      </p:sp>
    </p:spTree>
    <p:extLst>
      <p:ext uri="{BB962C8B-B14F-4D97-AF65-F5344CB8AC3E}">
        <p14:creationId xmlns:p14="http://schemas.microsoft.com/office/powerpoint/2010/main" val="2122643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9jG2wlib5OY?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cxSV7yWIDvs?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ZU8hXY8KiAg?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9B0B8390-4159-48FF-A17C-30D7BDBD4D51}"/>
              </a:ext>
            </a:extLst>
          </p:cNvPr>
          <p:cNvPicPr>
            <a:picLocks noChangeAspect="1"/>
          </p:cNvPicPr>
          <p:nvPr/>
        </p:nvPicPr>
        <p:blipFill rotWithShape="1">
          <a:blip r:embed="rId2"/>
          <a:srcRect t="9112" r="-1" b="6596"/>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37" y="875758"/>
            <a:ext cx="5219885" cy="51095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86" y="673591"/>
            <a:ext cx="5565913" cy="54154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734" y="1041621"/>
            <a:ext cx="4953365" cy="480152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itle 1">
            <a:extLst>
              <a:ext uri="{FF2B5EF4-FFF2-40B4-BE49-F238E27FC236}">
                <a16:creationId xmlns:a16="http://schemas.microsoft.com/office/drawing/2014/main" id="{48186380-CCF7-4E6D-B7C7-57ABE4F80DE5}"/>
              </a:ext>
            </a:extLst>
          </p:cNvPr>
          <p:cNvSpPr>
            <a:spLocks noGrp="1"/>
          </p:cNvSpPr>
          <p:nvPr>
            <p:ph type="ctrTitle"/>
          </p:nvPr>
        </p:nvSpPr>
        <p:spPr>
          <a:xfrm>
            <a:off x="1416871" y="1685677"/>
            <a:ext cx="4181444" cy="2362673"/>
          </a:xfrm>
        </p:spPr>
        <p:txBody>
          <a:bodyPr anchor="b">
            <a:normAutofit/>
          </a:bodyPr>
          <a:lstStyle/>
          <a:p>
            <a:r>
              <a:rPr lang="en-US" sz="3800">
                <a:solidFill>
                  <a:schemeClr val="tx1">
                    <a:lumMod val="75000"/>
                    <a:lumOff val="25000"/>
                  </a:schemeClr>
                </a:solidFill>
              </a:rPr>
              <a:t>Measuring Distress, Creating a Hierarchy, and Symptom Management </a:t>
            </a:r>
          </a:p>
        </p:txBody>
      </p:sp>
      <p:sp>
        <p:nvSpPr>
          <p:cNvPr id="3" name="Subtitle 2">
            <a:extLst>
              <a:ext uri="{FF2B5EF4-FFF2-40B4-BE49-F238E27FC236}">
                <a16:creationId xmlns:a16="http://schemas.microsoft.com/office/drawing/2014/main" id="{75D848B2-02DE-4134-B820-003B67CF9D76}"/>
              </a:ext>
            </a:extLst>
          </p:cNvPr>
          <p:cNvSpPr>
            <a:spLocks noGrp="1"/>
          </p:cNvSpPr>
          <p:nvPr>
            <p:ph type="subTitle" idx="1"/>
          </p:nvPr>
        </p:nvSpPr>
        <p:spPr>
          <a:xfrm>
            <a:off x="1865648" y="4202811"/>
            <a:ext cx="3283888" cy="816301"/>
          </a:xfrm>
        </p:spPr>
        <p:txBody>
          <a:bodyPr anchor="t">
            <a:normAutofit/>
          </a:bodyPr>
          <a:lstStyle/>
          <a:p>
            <a:r>
              <a:rPr lang="en-US">
                <a:solidFill>
                  <a:schemeClr val="tx1">
                    <a:lumMod val="75000"/>
                    <a:lumOff val="25000"/>
                  </a:schemeClr>
                </a:solidFill>
              </a:rPr>
              <a:t>Emily Hemendinger LCSW, MPH, CPH</a:t>
            </a:r>
          </a:p>
        </p:txBody>
      </p:sp>
    </p:spTree>
    <p:extLst>
      <p:ext uri="{BB962C8B-B14F-4D97-AF65-F5344CB8AC3E}">
        <p14:creationId xmlns:p14="http://schemas.microsoft.com/office/powerpoint/2010/main" val="3141832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4723-1CDF-4295-BF8C-91113E35E5C2}"/>
              </a:ext>
            </a:extLst>
          </p:cNvPr>
          <p:cNvSpPr>
            <a:spLocks noGrp="1"/>
          </p:cNvSpPr>
          <p:nvPr>
            <p:ph type="title"/>
          </p:nvPr>
        </p:nvSpPr>
        <p:spPr/>
        <p:txBody>
          <a:bodyPr/>
          <a:lstStyle/>
          <a:p>
            <a:r>
              <a:rPr lang="en-US" dirty="0"/>
              <a:t>Example Hierarchy</a:t>
            </a:r>
          </a:p>
        </p:txBody>
      </p:sp>
      <p:graphicFrame>
        <p:nvGraphicFramePr>
          <p:cNvPr id="6" name="Content Placeholder 2">
            <a:extLst>
              <a:ext uri="{FF2B5EF4-FFF2-40B4-BE49-F238E27FC236}">
                <a16:creationId xmlns:a16="http://schemas.microsoft.com/office/drawing/2014/main" id="{1C2B96B4-DCE5-4CB8-AF94-3D3D35585D2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DE9B28FA-0661-4A2B-8F2D-7D7DD0B9E570}"/>
              </a:ext>
            </a:extLst>
          </p:cNvPr>
          <p:cNvSpPr txBox="1"/>
          <p:nvPr/>
        </p:nvSpPr>
        <p:spPr>
          <a:xfrm>
            <a:off x="987619" y="1296491"/>
            <a:ext cx="7147932" cy="461665"/>
          </a:xfrm>
          <a:prstGeom prst="rect">
            <a:avLst/>
          </a:prstGeom>
          <a:noFill/>
        </p:spPr>
        <p:txBody>
          <a:bodyPr wrap="square" rtlCol="0">
            <a:spAutoFit/>
          </a:bodyPr>
          <a:lstStyle/>
          <a:p>
            <a:r>
              <a:rPr lang="en-US" sz="2400" dirty="0"/>
              <a:t>Core fear: I’m a bad person</a:t>
            </a:r>
          </a:p>
        </p:txBody>
      </p:sp>
    </p:spTree>
    <p:extLst>
      <p:ext uri="{BB962C8B-B14F-4D97-AF65-F5344CB8AC3E}">
        <p14:creationId xmlns:p14="http://schemas.microsoft.com/office/powerpoint/2010/main" val="2741377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old and silver stars">
            <a:extLst>
              <a:ext uri="{FF2B5EF4-FFF2-40B4-BE49-F238E27FC236}">
                <a16:creationId xmlns:a16="http://schemas.microsoft.com/office/drawing/2014/main" id="{C16FF501-33D0-401A-B4EA-79A6D3205A23}"/>
              </a:ext>
            </a:extLst>
          </p:cNvPr>
          <p:cNvPicPr>
            <a:picLocks noChangeAspect="1"/>
          </p:cNvPicPr>
          <p:nvPr/>
        </p:nvPicPr>
        <p:blipFill rotWithShape="1">
          <a:blip r:embed="rId3">
            <a:extLst>
              <a:ext uri="{28A0092B-C50C-407E-A947-70E740481C1C}">
                <a14:useLocalDpi xmlns:a14="http://schemas.microsoft.com/office/drawing/2010/main" val="0"/>
              </a:ext>
            </a:extLst>
          </a:blip>
          <a:srcRect t="11108" b="4622"/>
          <a:stretch/>
        </p:blipFill>
        <p:spPr>
          <a:xfrm>
            <a:off x="20" y="10"/>
            <a:ext cx="12191980" cy="6857990"/>
          </a:xfrm>
          <a:prstGeom prst="rect">
            <a:avLst/>
          </a:prstGeom>
        </p:spPr>
      </p:pic>
      <p:sp>
        <p:nvSpPr>
          <p:cNvPr id="2" name="TextBox 1">
            <a:extLst>
              <a:ext uri="{FF2B5EF4-FFF2-40B4-BE49-F238E27FC236}">
                <a16:creationId xmlns:a16="http://schemas.microsoft.com/office/drawing/2014/main" id="{7B8F73A6-FB64-40A7-9FD0-369E7BCCF883}"/>
              </a:ext>
            </a:extLst>
          </p:cNvPr>
          <p:cNvSpPr txBox="1"/>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600"/>
              </a:spcAft>
            </a:pPr>
            <a:r>
              <a:rPr lang="en-US" sz="2800">
                <a:solidFill>
                  <a:srgbClr val="262626"/>
                </a:solidFill>
                <a:latin typeface="+mj-lt"/>
                <a:ea typeface="+mj-ea"/>
                <a:cs typeface="+mj-cs"/>
              </a:rPr>
              <a:t>Time to practice!</a:t>
            </a:r>
          </a:p>
        </p:txBody>
      </p:sp>
    </p:spTree>
    <p:extLst>
      <p:ext uri="{BB962C8B-B14F-4D97-AF65-F5344CB8AC3E}">
        <p14:creationId xmlns:p14="http://schemas.microsoft.com/office/powerpoint/2010/main" val="643669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111EFB-2089-4AFF-BDD3-F1D64421A733}"/>
              </a:ext>
            </a:extLst>
          </p:cNvPr>
          <p:cNvSpPr>
            <a:spLocks noGrp="1"/>
          </p:cNvSpPr>
          <p:nvPr>
            <p:ph type="title"/>
          </p:nvPr>
        </p:nvSpPr>
        <p:spPr>
          <a:xfrm>
            <a:off x="6368822" y="0"/>
            <a:ext cx="4840010" cy="1807305"/>
          </a:xfrm>
        </p:spPr>
        <p:txBody>
          <a:bodyPr>
            <a:normAutofit/>
          </a:bodyPr>
          <a:lstStyle/>
          <a:p>
            <a:r>
              <a:rPr lang="en-US" dirty="0"/>
              <a:t>Symptom Management</a:t>
            </a:r>
          </a:p>
        </p:txBody>
      </p:sp>
      <p:pic>
        <p:nvPicPr>
          <p:cNvPr id="5" name="Picture 4" descr="One person helping other person climb up a rock">
            <a:extLst>
              <a:ext uri="{FF2B5EF4-FFF2-40B4-BE49-F238E27FC236}">
                <a16:creationId xmlns:a16="http://schemas.microsoft.com/office/drawing/2014/main" id="{1962BCD5-1A19-49A5-B609-5E8063699552}"/>
              </a:ext>
            </a:extLst>
          </p:cNvPr>
          <p:cNvPicPr>
            <a:picLocks noChangeAspect="1"/>
          </p:cNvPicPr>
          <p:nvPr/>
        </p:nvPicPr>
        <p:blipFill rotWithShape="1">
          <a:blip r:embed="rId2">
            <a:extLst>
              <a:ext uri="{28A0092B-C50C-407E-A947-70E740481C1C}">
                <a14:useLocalDpi xmlns:a14="http://schemas.microsoft.com/office/drawing/2010/main" val="0"/>
              </a:ext>
            </a:extLst>
          </a:blip>
          <a:srcRect l="8309" r="3215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75BAE7A1-9F35-400A-8ADD-111947AAB90E}"/>
              </a:ext>
            </a:extLst>
          </p:cNvPr>
          <p:cNvSpPr>
            <a:spLocks noGrp="1"/>
          </p:cNvSpPr>
          <p:nvPr>
            <p:ph idx="1"/>
          </p:nvPr>
        </p:nvSpPr>
        <p:spPr>
          <a:xfrm>
            <a:off x="5965903" y="1728439"/>
            <a:ext cx="5965902" cy="5029200"/>
          </a:xfrm>
        </p:spPr>
        <p:txBody>
          <a:bodyPr>
            <a:normAutofit/>
          </a:bodyPr>
          <a:lstStyle/>
          <a:p>
            <a:r>
              <a:rPr lang="en-US" sz="2200" dirty="0"/>
              <a:t>OCD is not something that goes away or is cured</a:t>
            </a:r>
          </a:p>
          <a:p>
            <a:pPr lvl="1"/>
            <a:r>
              <a:rPr lang="en-US" sz="2200" dirty="0"/>
              <a:t>Important to normalize setbacks</a:t>
            </a:r>
          </a:p>
          <a:p>
            <a:pPr lvl="1"/>
            <a:r>
              <a:rPr lang="en-US" sz="2200" dirty="0"/>
              <a:t>Psychoeducation about OCD is important</a:t>
            </a:r>
          </a:p>
          <a:p>
            <a:pPr lvl="1"/>
            <a:r>
              <a:rPr lang="en-US" sz="2200" dirty="0"/>
              <a:t>Some clients might get stuck in wanting thoughts to go away completely</a:t>
            </a:r>
          </a:p>
          <a:p>
            <a:pPr lvl="2"/>
            <a:r>
              <a:rPr lang="en-US" sz="2200" dirty="0"/>
              <a:t>Compulsive search for the “perfect” therapist; therapist shopping for the “just right” person who can “fix” them</a:t>
            </a:r>
          </a:p>
          <a:p>
            <a:pPr marL="914400" lvl="2" indent="0">
              <a:buNone/>
            </a:pPr>
            <a:endParaRPr lang="en-US" sz="2200" dirty="0"/>
          </a:p>
          <a:p>
            <a:r>
              <a:rPr lang="en-US" sz="2200" dirty="0"/>
              <a:t>Treatment becomes about learning how to manage your symptoms, live through your values, and eventually become your own ERP therapist</a:t>
            </a:r>
          </a:p>
        </p:txBody>
      </p:sp>
    </p:spTree>
    <p:extLst>
      <p:ext uri="{BB962C8B-B14F-4D97-AF65-F5344CB8AC3E}">
        <p14:creationId xmlns:p14="http://schemas.microsoft.com/office/powerpoint/2010/main" val="3947678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D760A-EFC4-4BC5-844E-6662221E800A}"/>
              </a:ext>
            </a:extLst>
          </p:cNvPr>
          <p:cNvSpPr>
            <a:spLocks noGrp="1"/>
          </p:cNvSpPr>
          <p:nvPr>
            <p:ph type="title"/>
          </p:nvPr>
        </p:nvSpPr>
        <p:spPr>
          <a:xfrm>
            <a:off x="5297762" y="329184"/>
            <a:ext cx="6251110" cy="1783080"/>
          </a:xfrm>
        </p:spPr>
        <p:txBody>
          <a:bodyPr anchor="b">
            <a:normAutofit/>
          </a:bodyPr>
          <a:lstStyle/>
          <a:p>
            <a:r>
              <a:rPr lang="en-US" sz="5400" dirty="0"/>
              <a:t>Symptom Management</a:t>
            </a:r>
          </a:p>
        </p:txBody>
      </p:sp>
      <p:pic>
        <p:nvPicPr>
          <p:cNvPr id="10" name="Picture 9" descr="A bread with a heart-shaped jam">
            <a:extLst>
              <a:ext uri="{FF2B5EF4-FFF2-40B4-BE49-F238E27FC236}">
                <a16:creationId xmlns:a16="http://schemas.microsoft.com/office/drawing/2014/main" id="{5582169E-EB01-4E3A-A142-587BA4FD82BF}"/>
              </a:ext>
            </a:extLst>
          </p:cNvPr>
          <p:cNvPicPr>
            <a:picLocks noChangeAspect="1"/>
          </p:cNvPicPr>
          <p:nvPr/>
        </p:nvPicPr>
        <p:blipFill rotWithShape="1">
          <a:blip r:embed="rId3">
            <a:extLst>
              <a:ext uri="{28A0092B-C50C-407E-A947-70E740481C1C}">
                <a14:useLocalDpi xmlns:a14="http://schemas.microsoft.com/office/drawing/2010/main" val="0"/>
              </a:ext>
            </a:extLst>
          </a:blip>
          <a:srcRect l="2155" r="5251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A68AE4-1BCF-496F-8DFB-B5D77D827FDE}"/>
              </a:ext>
            </a:extLst>
          </p:cNvPr>
          <p:cNvSpPr>
            <a:spLocks noGrp="1"/>
          </p:cNvSpPr>
          <p:nvPr>
            <p:ph idx="1"/>
          </p:nvPr>
        </p:nvSpPr>
        <p:spPr>
          <a:xfrm>
            <a:off x="4702619" y="2631019"/>
            <a:ext cx="7058458" cy="4229435"/>
          </a:xfrm>
        </p:spPr>
        <p:txBody>
          <a:bodyPr>
            <a:normAutofit/>
          </a:bodyPr>
          <a:lstStyle/>
          <a:p>
            <a:r>
              <a:rPr lang="en-US" sz="2200" dirty="0"/>
              <a:t>OCD tends to focus on the negative/minimize the success; help client recognize success and practice </a:t>
            </a:r>
            <a:r>
              <a:rPr lang="en-US" sz="2200" b="1" u="sng" dirty="0"/>
              <a:t>self-compassion </a:t>
            </a:r>
          </a:p>
          <a:p>
            <a:r>
              <a:rPr lang="en-US" sz="2200" dirty="0"/>
              <a:t>Teach relapse prevention*</a:t>
            </a:r>
          </a:p>
          <a:p>
            <a:pPr lvl="1"/>
            <a:r>
              <a:rPr lang="en-US" sz="2200" dirty="0"/>
              <a:t>Identify triggers and vulnerabilities; plan for red flags of a setback**</a:t>
            </a:r>
          </a:p>
          <a:p>
            <a:pPr lvl="1"/>
            <a:r>
              <a:rPr lang="en-US" sz="2200" dirty="0"/>
              <a:t>Distinguish setbacks from relapse</a:t>
            </a:r>
          </a:p>
          <a:p>
            <a:pPr lvl="1"/>
            <a:r>
              <a:rPr lang="en-US" sz="2200" dirty="0"/>
              <a:t>Agree on plan to address setbacks</a:t>
            </a:r>
          </a:p>
          <a:p>
            <a:r>
              <a:rPr lang="en-US" sz="2200" dirty="0"/>
              <a:t>With progress, you can titrate sessions down and eventually just have “booster” and “tune-up” sessions</a:t>
            </a:r>
          </a:p>
        </p:txBody>
      </p:sp>
      <p:sp>
        <p:nvSpPr>
          <p:cNvPr id="11" name="TextBox 10">
            <a:extLst>
              <a:ext uri="{FF2B5EF4-FFF2-40B4-BE49-F238E27FC236}">
                <a16:creationId xmlns:a16="http://schemas.microsoft.com/office/drawing/2014/main" id="{7B288206-F8FB-4ABD-8F6B-A7F4A9213C67}"/>
              </a:ext>
            </a:extLst>
          </p:cNvPr>
          <p:cNvSpPr txBox="1"/>
          <p:nvPr/>
        </p:nvSpPr>
        <p:spPr>
          <a:xfrm>
            <a:off x="4482789" y="5851707"/>
            <a:ext cx="7706163" cy="1354217"/>
          </a:xfrm>
          <a:prstGeom prst="rect">
            <a:avLst/>
          </a:prstGeom>
          <a:noFill/>
        </p:spPr>
        <p:txBody>
          <a:bodyPr wrap="square" rtlCol="0">
            <a:spAutoFit/>
          </a:bodyPr>
          <a:lstStyle/>
          <a:p>
            <a:r>
              <a:rPr lang="en-US" sz="2000" dirty="0">
                <a:solidFill>
                  <a:srgbClr val="7030A0"/>
                </a:solidFill>
              </a:rPr>
              <a:t>*</a:t>
            </a:r>
            <a:r>
              <a:rPr lang="en-US" sz="2000" u="sng" dirty="0">
                <a:solidFill>
                  <a:srgbClr val="7030A0"/>
                </a:solidFill>
              </a:rPr>
              <a:t>Jon and Shala’s Top 10 Tips For Coping with OCD and Relapse Prevention</a:t>
            </a:r>
          </a:p>
          <a:p>
            <a:r>
              <a:rPr lang="en-US" sz="1200" dirty="0"/>
              <a:t>**Grayson, Jonathan.  </a:t>
            </a:r>
            <a:r>
              <a:rPr lang="en-US" sz="1200" i="1" dirty="0"/>
              <a:t>Freedom from Obsessive Compulsive Disorder: A Personalized Recovery Program for Living with Uncertainty. </a:t>
            </a:r>
            <a:r>
              <a:rPr lang="en-US" sz="1200" dirty="0"/>
              <a:t>Penguin-Putnam. NYC, NY. 2014. </a:t>
            </a:r>
          </a:p>
          <a:p>
            <a:endParaRPr lang="en-US" dirty="0"/>
          </a:p>
        </p:txBody>
      </p:sp>
    </p:spTree>
    <p:extLst>
      <p:ext uri="{BB962C8B-B14F-4D97-AF65-F5344CB8AC3E}">
        <p14:creationId xmlns:p14="http://schemas.microsoft.com/office/powerpoint/2010/main" val="35953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B143F-C6EC-4FE8-9330-C3D3D100E5FC}"/>
              </a:ext>
            </a:extLst>
          </p:cNvPr>
          <p:cNvSpPr>
            <a:spLocks noGrp="1"/>
          </p:cNvSpPr>
          <p:nvPr>
            <p:ph type="title"/>
          </p:nvPr>
        </p:nvSpPr>
        <p:spPr>
          <a:xfrm>
            <a:off x="6417733" y="490537"/>
            <a:ext cx="5291663" cy="1628775"/>
          </a:xfrm>
        </p:spPr>
        <p:txBody>
          <a:bodyPr anchor="b">
            <a:normAutofit/>
          </a:bodyPr>
          <a:lstStyle/>
          <a:p>
            <a:r>
              <a:rPr lang="en-US" sz="3700"/>
              <a:t>More on Response Prevention and Decreasing Compulsions</a:t>
            </a:r>
          </a:p>
        </p:txBody>
      </p:sp>
      <p:pic>
        <p:nvPicPr>
          <p:cNvPr id="8" name="Picture 7">
            <a:extLst>
              <a:ext uri="{FF2B5EF4-FFF2-40B4-BE49-F238E27FC236}">
                <a16:creationId xmlns:a16="http://schemas.microsoft.com/office/drawing/2014/main" id="{D1C1E0EB-DA3B-4EF9-A51C-01DF238EAF71}"/>
              </a:ext>
            </a:extLst>
          </p:cNvPr>
          <p:cNvPicPr>
            <a:picLocks noChangeAspect="1"/>
          </p:cNvPicPr>
          <p:nvPr/>
        </p:nvPicPr>
        <p:blipFill rotWithShape="1">
          <a:blip r:embed="rId2"/>
          <a:srcRect l="17459" r="230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E695C39F-55F6-44E6-BE10-B0BBE7A63A95}"/>
              </a:ext>
            </a:extLst>
          </p:cNvPr>
          <p:cNvSpPr>
            <a:spLocks noGrp="1"/>
          </p:cNvSpPr>
          <p:nvPr>
            <p:ph idx="1"/>
          </p:nvPr>
        </p:nvSpPr>
        <p:spPr>
          <a:xfrm>
            <a:off x="6417734" y="2274850"/>
            <a:ext cx="5291663" cy="4092612"/>
          </a:xfrm>
        </p:spPr>
        <p:txBody>
          <a:bodyPr>
            <a:normAutofit/>
          </a:bodyPr>
          <a:lstStyle/>
          <a:p>
            <a:r>
              <a:rPr lang="en-US"/>
              <a:t>Maybe yes/Maybe no</a:t>
            </a:r>
          </a:p>
          <a:p>
            <a:r>
              <a:rPr lang="en-US"/>
              <a:t>Non-engagement responses</a:t>
            </a:r>
          </a:p>
          <a:p>
            <a:r>
              <a:rPr lang="en-US"/>
              <a:t>Reassurance seeking</a:t>
            </a:r>
          </a:p>
          <a:p>
            <a:pPr lvl="1"/>
            <a:r>
              <a:rPr lang="en-US" sz="2800"/>
              <a:t>Reassurance logs/journals</a:t>
            </a:r>
          </a:p>
          <a:p>
            <a:pPr lvl="1"/>
            <a:r>
              <a:rPr lang="en-US" sz="2800"/>
              <a:t>Reassurance tickets</a:t>
            </a:r>
          </a:p>
          <a:p>
            <a:pPr lvl="1"/>
            <a:r>
              <a:rPr lang="en-US" sz="2800"/>
              <a:t>Sorry cards</a:t>
            </a:r>
            <a:endParaRPr lang="en-US" sz="2800" dirty="0"/>
          </a:p>
        </p:txBody>
      </p:sp>
    </p:spTree>
    <p:extLst>
      <p:ext uri="{BB962C8B-B14F-4D97-AF65-F5344CB8AC3E}">
        <p14:creationId xmlns:p14="http://schemas.microsoft.com/office/powerpoint/2010/main" val="325201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F228454-F36F-4601-916C-CD25FB92F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6BF27-F083-45E8-A5C9-5D724A59C96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Ethics and Risk Management</a:t>
            </a:r>
          </a:p>
        </p:txBody>
      </p:sp>
      <p:sp>
        <p:nvSpPr>
          <p:cNvPr id="3" name="Subtitle 2">
            <a:extLst>
              <a:ext uri="{FF2B5EF4-FFF2-40B4-BE49-F238E27FC236}">
                <a16:creationId xmlns:a16="http://schemas.microsoft.com/office/drawing/2014/main" id="{4092109C-00D1-4E13-B02B-CD2C19741DD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Emily Hemendinger LCSW, MPH, CPH</a:t>
            </a:r>
          </a:p>
          <a:p>
            <a:r>
              <a:rPr lang="en-US">
                <a:solidFill>
                  <a:srgbClr val="FFFFFF"/>
                </a:solidFill>
              </a:rPr>
              <a:t>Stephanie Lehto PsyD</a:t>
            </a:r>
          </a:p>
        </p:txBody>
      </p:sp>
    </p:spTree>
    <p:extLst>
      <p:ext uri="{BB962C8B-B14F-4D97-AF65-F5344CB8AC3E}">
        <p14:creationId xmlns:p14="http://schemas.microsoft.com/office/powerpoint/2010/main" val="12520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3" descr="A web of dots connected">
            <a:extLst>
              <a:ext uri="{FF2B5EF4-FFF2-40B4-BE49-F238E27FC236}">
                <a16:creationId xmlns:a16="http://schemas.microsoft.com/office/drawing/2014/main" id="{1199D932-0255-4E9A-A843-355CDB89562E}"/>
              </a:ext>
            </a:extLst>
          </p:cNvPr>
          <p:cNvPicPr>
            <a:picLocks noChangeAspect="1"/>
          </p:cNvPicPr>
          <p:nvPr/>
        </p:nvPicPr>
        <p:blipFill rotWithShape="1">
          <a:blip r:embed="rId3"/>
          <a:srcRect l="19699" r="746" b="1"/>
          <a:stretch/>
        </p:blipFill>
        <p:spPr>
          <a:xfrm>
            <a:off x="20" y="10"/>
            <a:ext cx="12191980" cy="6857990"/>
          </a:xfrm>
          <a:prstGeom prst="rect">
            <a:avLst/>
          </a:prstGeom>
        </p:spPr>
      </p:pic>
      <p:sp>
        <p:nvSpPr>
          <p:cNvPr id="2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6724125-5B87-4A8F-B5E3-6FDF88C93C81}"/>
              </a:ext>
            </a:extLst>
          </p:cNvPr>
          <p:cNvSpPr>
            <a:spLocks noGrp="1"/>
          </p:cNvSpPr>
          <p:nvPr>
            <p:ph type="ctrTitle"/>
          </p:nvPr>
        </p:nvSpPr>
        <p:spPr>
          <a:xfrm>
            <a:off x="8022021" y="3231931"/>
            <a:ext cx="3852041" cy="1834056"/>
          </a:xfrm>
        </p:spPr>
        <p:txBody>
          <a:bodyPr>
            <a:normAutofit/>
          </a:bodyPr>
          <a:lstStyle/>
          <a:p>
            <a:r>
              <a:rPr lang="en-US" sz="4000"/>
              <a:t>Ethics of ERP</a:t>
            </a:r>
          </a:p>
        </p:txBody>
      </p:sp>
      <p:cxnSp>
        <p:nvCxnSpPr>
          <p:cNvPr id="29" name="Straight Connector 2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6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3781-E9DF-4D21-8E1D-95B79D856076}"/>
              </a:ext>
            </a:extLst>
          </p:cNvPr>
          <p:cNvSpPr>
            <a:spLocks noGrp="1"/>
          </p:cNvSpPr>
          <p:nvPr>
            <p:ph type="title"/>
          </p:nvPr>
        </p:nvSpPr>
        <p:spPr>
          <a:xfrm>
            <a:off x="411480" y="987552"/>
            <a:ext cx="4485861" cy="1088136"/>
          </a:xfrm>
        </p:spPr>
        <p:txBody>
          <a:bodyPr anchor="b">
            <a:normAutofit/>
          </a:bodyPr>
          <a:lstStyle/>
          <a:p>
            <a:r>
              <a:rPr lang="en-US" sz="3100" b="1" dirty="0"/>
              <a:t>Ethical considerations of ERP </a:t>
            </a:r>
          </a:p>
        </p:txBody>
      </p:sp>
      <p:sp>
        <p:nvSpPr>
          <p:cNvPr id="3" name="Content Placeholder 2">
            <a:extLst>
              <a:ext uri="{FF2B5EF4-FFF2-40B4-BE49-F238E27FC236}">
                <a16:creationId xmlns:a16="http://schemas.microsoft.com/office/drawing/2014/main" id="{E1274AF3-B3F1-436C-8013-D3DE597B03EB}"/>
              </a:ext>
            </a:extLst>
          </p:cNvPr>
          <p:cNvSpPr>
            <a:spLocks noGrp="1"/>
          </p:cNvSpPr>
          <p:nvPr>
            <p:ph idx="1"/>
          </p:nvPr>
        </p:nvSpPr>
        <p:spPr>
          <a:xfrm>
            <a:off x="411479" y="2688336"/>
            <a:ext cx="4498848" cy="3584448"/>
          </a:xfrm>
        </p:spPr>
        <p:txBody>
          <a:bodyPr anchor="t">
            <a:normAutofit/>
          </a:bodyPr>
          <a:lstStyle/>
          <a:p>
            <a:r>
              <a:rPr lang="en-US" sz="2400" dirty="0"/>
              <a:t>Some fears with doing exposures</a:t>
            </a:r>
          </a:p>
          <a:p>
            <a:pPr lvl="1"/>
            <a:r>
              <a:rPr lang="en-US" dirty="0"/>
              <a:t>Do the ends justify the means</a:t>
            </a:r>
          </a:p>
          <a:p>
            <a:pPr lvl="1"/>
            <a:r>
              <a:rPr lang="en-US" dirty="0"/>
              <a:t>Will it generalize </a:t>
            </a:r>
          </a:p>
          <a:p>
            <a:pPr lvl="1"/>
            <a:r>
              <a:rPr lang="en-US" dirty="0"/>
              <a:t>Doing something to someone vs with</a:t>
            </a:r>
          </a:p>
          <a:p>
            <a:pPr lvl="1"/>
            <a:r>
              <a:rPr lang="en-US" dirty="0"/>
              <a:t>It’s rigid/does not consider individual needs</a:t>
            </a:r>
          </a:p>
          <a:p>
            <a:pPr lvl="1"/>
            <a:r>
              <a:rPr lang="en-US" dirty="0"/>
              <a:t>It’s basically torture </a:t>
            </a:r>
          </a:p>
          <a:p>
            <a:pPr marL="0" indent="0">
              <a:buNone/>
            </a:pPr>
            <a:endParaRPr lang="en-US" sz="1700" dirty="0"/>
          </a:p>
        </p:txBody>
      </p:sp>
      <p:pic>
        <p:nvPicPr>
          <p:cNvPr id="6" name="Picture 5" descr="Hand with a gavel">
            <a:extLst>
              <a:ext uri="{FF2B5EF4-FFF2-40B4-BE49-F238E27FC236}">
                <a16:creationId xmlns:a16="http://schemas.microsoft.com/office/drawing/2014/main" id="{E3FD4A02-73B3-4F0B-AC97-F6FACF8385E5}"/>
              </a:ext>
            </a:extLst>
          </p:cNvPr>
          <p:cNvPicPr>
            <a:picLocks noChangeAspect="1"/>
          </p:cNvPicPr>
          <p:nvPr/>
        </p:nvPicPr>
        <p:blipFill rotWithShape="1">
          <a:blip r:embed="rId3">
            <a:extLst>
              <a:ext uri="{28A0092B-C50C-407E-A947-70E740481C1C}">
                <a14:useLocalDpi xmlns:a14="http://schemas.microsoft.com/office/drawing/2010/main" val="0"/>
              </a:ext>
            </a:extLst>
          </a:blip>
          <a:srcRect l="7129" r="25867"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TextBox 3">
            <a:extLst>
              <a:ext uri="{FF2B5EF4-FFF2-40B4-BE49-F238E27FC236}">
                <a16:creationId xmlns:a16="http://schemas.microsoft.com/office/drawing/2014/main" id="{2A5F2852-79E5-4DD1-BE4A-6F9D1608B959}"/>
              </a:ext>
            </a:extLst>
          </p:cNvPr>
          <p:cNvSpPr txBox="1"/>
          <p:nvPr/>
        </p:nvSpPr>
        <p:spPr>
          <a:xfrm>
            <a:off x="5308052" y="6172201"/>
            <a:ext cx="6883948" cy="68579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(Olatunji, Deacon, &amp; Abramowitz, 2009)</a:t>
            </a:r>
          </a:p>
        </p:txBody>
      </p:sp>
    </p:spTree>
    <p:extLst>
      <p:ext uri="{BB962C8B-B14F-4D97-AF65-F5344CB8AC3E}">
        <p14:creationId xmlns:p14="http://schemas.microsoft.com/office/powerpoint/2010/main" val="111076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erson watching empty phone">
            <a:extLst>
              <a:ext uri="{FF2B5EF4-FFF2-40B4-BE49-F238E27FC236}">
                <a16:creationId xmlns:a16="http://schemas.microsoft.com/office/drawing/2014/main" id="{DEB6CF89-CB9B-49BD-A9A4-4C0240197DCE}"/>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84FF78-6B8C-4A66-AEF7-E795350EB4AD}"/>
              </a:ext>
            </a:extLst>
          </p:cNvPr>
          <p:cNvSpPr>
            <a:spLocks noGrp="1"/>
          </p:cNvSpPr>
          <p:nvPr>
            <p:ph type="title"/>
          </p:nvPr>
        </p:nvSpPr>
        <p:spPr>
          <a:xfrm>
            <a:off x="643467" y="321734"/>
            <a:ext cx="6891186" cy="1135737"/>
          </a:xfrm>
        </p:spPr>
        <p:txBody>
          <a:bodyPr>
            <a:normAutofit/>
          </a:bodyPr>
          <a:lstStyle/>
          <a:p>
            <a:r>
              <a:rPr lang="en-US" sz="3600"/>
              <a:t>What to do…</a:t>
            </a:r>
          </a:p>
        </p:txBody>
      </p:sp>
      <p:sp>
        <p:nvSpPr>
          <p:cNvPr id="3" name="Content Placeholder 2">
            <a:extLst>
              <a:ext uri="{FF2B5EF4-FFF2-40B4-BE49-F238E27FC236}">
                <a16:creationId xmlns:a16="http://schemas.microsoft.com/office/drawing/2014/main" id="{D8D631B5-DDA1-476D-B82E-BC7923F23F6E}"/>
              </a:ext>
            </a:extLst>
          </p:cNvPr>
          <p:cNvSpPr>
            <a:spLocks noGrp="1"/>
          </p:cNvSpPr>
          <p:nvPr>
            <p:ph idx="1"/>
          </p:nvPr>
        </p:nvSpPr>
        <p:spPr>
          <a:xfrm>
            <a:off x="643467" y="1782981"/>
            <a:ext cx="6891187" cy="4393982"/>
          </a:xfrm>
        </p:spPr>
        <p:txBody>
          <a:bodyPr>
            <a:normAutofit/>
          </a:bodyPr>
          <a:lstStyle/>
          <a:p>
            <a:r>
              <a:rPr lang="en-US" sz="1900"/>
              <a:t>Inform patients that they are likely to have temporary distress, but that it will (hopefully) eventually be beneficial with repeated practice </a:t>
            </a:r>
          </a:p>
          <a:p>
            <a:r>
              <a:rPr lang="en-US" sz="1900"/>
              <a:t>Exposure therapy was thought to be effective and relationship-oriented (maybe due to patients not being intimidated by the increase of anxiety being temporary as it is something that is already experienced) </a:t>
            </a:r>
          </a:p>
          <a:p>
            <a:r>
              <a:rPr lang="en-US" sz="1900"/>
              <a:t>Review of literature indicates that there are not many (if any) reports or legal action due to exposures </a:t>
            </a:r>
          </a:p>
          <a:p>
            <a:r>
              <a:rPr lang="en-US" sz="1900"/>
              <a:t>Of course, to practice, you should be competent in exposure therapy </a:t>
            </a:r>
          </a:p>
          <a:p>
            <a:r>
              <a:rPr lang="en-US" sz="1900"/>
              <a:t>It is important to consider your own distress and tolerance for distress – it’s not easy watching someone go through the exposure process! </a:t>
            </a:r>
          </a:p>
          <a:p>
            <a:endParaRPr lang="en-US" sz="1900"/>
          </a:p>
          <a:p>
            <a:endParaRPr lang="en-US" sz="1900"/>
          </a:p>
        </p:txBody>
      </p:sp>
      <p:grpSp>
        <p:nvGrpSpPr>
          <p:cNvPr id="13"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F35023-14DB-4114-B9F2-5B8BDE2265A6}"/>
              </a:ext>
            </a:extLst>
          </p:cNvPr>
          <p:cNvSpPr txBox="1"/>
          <p:nvPr/>
        </p:nvSpPr>
        <p:spPr>
          <a:xfrm>
            <a:off x="626850" y="6172200"/>
            <a:ext cx="6009855" cy="369417"/>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(Olatunji, Deacon, &amp; Abramowitz, 2009)</a:t>
            </a:r>
          </a:p>
        </p:txBody>
      </p:sp>
    </p:spTree>
    <p:extLst>
      <p:ext uri="{BB962C8B-B14F-4D97-AF65-F5344CB8AC3E}">
        <p14:creationId xmlns:p14="http://schemas.microsoft.com/office/powerpoint/2010/main" val="285188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erson working on a table">
            <a:extLst>
              <a:ext uri="{FF2B5EF4-FFF2-40B4-BE49-F238E27FC236}">
                <a16:creationId xmlns:a16="http://schemas.microsoft.com/office/drawing/2014/main" id="{8FB5C8BE-E81A-4A7B-8FBE-5D14A7A6C501}"/>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21" name="Rectangle 10">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DC84D-4708-46FA-A7C4-AA845BCAA711}"/>
              </a:ext>
            </a:extLst>
          </p:cNvPr>
          <p:cNvSpPr>
            <a:spLocks noGrp="1"/>
          </p:cNvSpPr>
          <p:nvPr>
            <p:ph type="title"/>
          </p:nvPr>
        </p:nvSpPr>
        <p:spPr>
          <a:xfrm>
            <a:off x="594805" y="640263"/>
            <a:ext cx="5221266" cy="1344975"/>
          </a:xfrm>
        </p:spPr>
        <p:txBody>
          <a:bodyPr>
            <a:normAutofit/>
          </a:bodyPr>
          <a:lstStyle/>
          <a:p>
            <a:r>
              <a:rPr lang="en-US" sz="4000"/>
              <a:t>… to protect yourself…</a:t>
            </a:r>
          </a:p>
        </p:txBody>
      </p:sp>
      <p:sp>
        <p:nvSpPr>
          <p:cNvPr id="3" name="Content Placeholder 2">
            <a:extLst>
              <a:ext uri="{FF2B5EF4-FFF2-40B4-BE49-F238E27FC236}">
                <a16:creationId xmlns:a16="http://schemas.microsoft.com/office/drawing/2014/main" id="{B4E5CC3A-4963-48FD-AFDB-D269C79637C7}"/>
              </a:ext>
            </a:extLst>
          </p:cNvPr>
          <p:cNvSpPr>
            <a:spLocks noGrp="1"/>
          </p:cNvSpPr>
          <p:nvPr>
            <p:ph idx="1"/>
          </p:nvPr>
        </p:nvSpPr>
        <p:spPr>
          <a:xfrm>
            <a:off x="594110" y="2121763"/>
            <a:ext cx="5235490" cy="3773010"/>
          </a:xfrm>
        </p:spPr>
        <p:txBody>
          <a:bodyPr>
            <a:normAutofit/>
          </a:bodyPr>
          <a:lstStyle/>
          <a:p>
            <a:r>
              <a:rPr lang="en-US" sz="1900"/>
              <a:t>Informed Consent – negotiate, allow patient to revoke consent, review consent before planning an exposure, provide rationale </a:t>
            </a:r>
          </a:p>
          <a:p>
            <a:r>
              <a:rPr lang="en-US" sz="1900"/>
              <a:t>Think if it is something you’d ask yourself to do – and consider individual variabilities (i.e. someone with a transplant who is immunosuppressed probably can’t do the same things someone who has a healthy immune system can do)</a:t>
            </a:r>
          </a:p>
          <a:p>
            <a:r>
              <a:rPr lang="en-US" sz="1900"/>
              <a:t>Think of habituation time/time for anxiety to fall (don’t do a level 10 exposure with 3 minutes left)/ensure there is a response prevention plan or cope ahead plan if needed </a:t>
            </a:r>
          </a:p>
          <a:p>
            <a:endParaRPr lang="en-US" sz="1900"/>
          </a:p>
        </p:txBody>
      </p:sp>
      <p:sp>
        <p:nvSpPr>
          <p:cNvPr id="4" name="TextBox 3">
            <a:extLst>
              <a:ext uri="{FF2B5EF4-FFF2-40B4-BE49-F238E27FC236}">
                <a16:creationId xmlns:a16="http://schemas.microsoft.com/office/drawing/2014/main" id="{F730895B-306F-47DC-AAA0-1F19A8CA6DBC}"/>
              </a:ext>
            </a:extLst>
          </p:cNvPr>
          <p:cNvSpPr txBox="1"/>
          <p:nvPr/>
        </p:nvSpPr>
        <p:spPr>
          <a:xfrm>
            <a:off x="3523488" y="6172201"/>
            <a:ext cx="8668512" cy="68579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(Olatunji, Deacon, &amp; Abramowitz, 2009)</a:t>
            </a:r>
          </a:p>
        </p:txBody>
      </p:sp>
    </p:spTree>
    <p:extLst>
      <p:ext uri="{BB962C8B-B14F-4D97-AF65-F5344CB8AC3E}">
        <p14:creationId xmlns:p14="http://schemas.microsoft.com/office/powerpoint/2010/main" val="3119157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arpenter using a pencil to mark a point along a measuring tape on a piece of wood">
            <a:extLst>
              <a:ext uri="{FF2B5EF4-FFF2-40B4-BE49-F238E27FC236}">
                <a16:creationId xmlns:a16="http://schemas.microsoft.com/office/drawing/2014/main" id="{68EF8E14-76FF-470F-9640-0C43C1CEB7F5}"/>
              </a:ext>
            </a:extLst>
          </p:cNvPr>
          <p:cNvPicPr>
            <a:picLocks noChangeAspect="1"/>
          </p:cNvPicPr>
          <p:nvPr/>
        </p:nvPicPr>
        <p:blipFill rotWithShape="1">
          <a:blip r:embed="rId2">
            <a:extLst>
              <a:ext uri="{28A0092B-C50C-407E-A947-70E740481C1C}">
                <a14:useLocalDpi xmlns:a14="http://schemas.microsoft.com/office/drawing/2010/main" val="0"/>
              </a:ext>
            </a:extLst>
          </a:blip>
          <a:srcRect t="988" r="9091" b="2240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69C322-1B66-441C-9141-50489A98B488}"/>
              </a:ext>
            </a:extLst>
          </p:cNvPr>
          <p:cNvSpPr>
            <a:spLocks noGrp="1"/>
          </p:cNvSpPr>
          <p:nvPr>
            <p:ph type="title"/>
          </p:nvPr>
        </p:nvSpPr>
        <p:spPr>
          <a:xfrm>
            <a:off x="594110" y="347940"/>
            <a:ext cx="3759240" cy="1344975"/>
          </a:xfrm>
        </p:spPr>
        <p:txBody>
          <a:bodyPr>
            <a:normAutofit/>
          </a:bodyPr>
          <a:lstStyle/>
          <a:p>
            <a:r>
              <a:rPr lang="en-US" sz="4000" dirty="0"/>
              <a:t>Measuring Distress</a:t>
            </a:r>
          </a:p>
        </p:txBody>
      </p:sp>
      <p:sp>
        <p:nvSpPr>
          <p:cNvPr id="3" name="Content Placeholder 2">
            <a:extLst>
              <a:ext uri="{FF2B5EF4-FFF2-40B4-BE49-F238E27FC236}">
                <a16:creationId xmlns:a16="http://schemas.microsoft.com/office/drawing/2014/main" id="{841E13B2-9898-4B41-85A1-B4820525E85F}"/>
              </a:ext>
            </a:extLst>
          </p:cNvPr>
          <p:cNvSpPr>
            <a:spLocks noGrp="1"/>
          </p:cNvSpPr>
          <p:nvPr>
            <p:ph idx="1"/>
          </p:nvPr>
        </p:nvSpPr>
        <p:spPr>
          <a:xfrm>
            <a:off x="594110" y="1719679"/>
            <a:ext cx="3764826" cy="4175094"/>
          </a:xfrm>
        </p:spPr>
        <p:txBody>
          <a:bodyPr>
            <a:normAutofit fontScale="92500"/>
          </a:bodyPr>
          <a:lstStyle/>
          <a:p>
            <a:r>
              <a:rPr lang="en-US" sz="2400" dirty="0"/>
              <a:t>ERP can bring about different types of distress</a:t>
            </a:r>
          </a:p>
          <a:p>
            <a:pPr marL="0" indent="0">
              <a:buNone/>
            </a:pPr>
            <a:endParaRPr lang="en-US" sz="2400" dirty="0"/>
          </a:p>
          <a:p>
            <a:r>
              <a:rPr lang="en-US" sz="2400" dirty="0"/>
              <a:t>Measuring distress can help the patient learn and rework their relationship to distress</a:t>
            </a:r>
          </a:p>
          <a:p>
            <a:pPr lvl="1"/>
            <a:r>
              <a:rPr lang="en-US" dirty="0"/>
              <a:t>Subjective units of distress (SUDs)</a:t>
            </a:r>
          </a:p>
          <a:p>
            <a:pPr lvl="2"/>
            <a:r>
              <a:rPr lang="en-US" sz="2400" dirty="0"/>
              <a:t>Thoughts, ability to be present, physical sensations, etc.</a:t>
            </a:r>
          </a:p>
          <a:p>
            <a:pPr marL="457200" lvl="1" indent="0">
              <a:buNone/>
            </a:pPr>
            <a:endParaRPr lang="en-US" sz="1800" dirty="0"/>
          </a:p>
        </p:txBody>
      </p:sp>
    </p:spTree>
    <p:extLst>
      <p:ext uri="{BB962C8B-B14F-4D97-AF65-F5344CB8AC3E}">
        <p14:creationId xmlns:p14="http://schemas.microsoft.com/office/powerpoint/2010/main" val="391762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D2720-9415-431B-A53D-A7A0E2CA5D87}"/>
              </a:ext>
            </a:extLst>
          </p:cNvPr>
          <p:cNvSpPr>
            <a:spLocks noGrp="1"/>
          </p:cNvSpPr>
          <p:nvPr>
            <p:ph type="title"/>
          </p:nvPr>
        </p:nvSpPr>
        <p:spPr>
          <a:xfrm>
            <a:off x="6513788" y="365125"/>
            <a:ext cx="4840010" cy="1807305"/>
          </a:xfrm>
        </p:spPr>
        <p:txBody>
          <a:bodyPr>
            <a:normAutofit/>
          </a:bodyPr>
          <a:lstStyle/>
          <a:p>
            <a:r>
              <a:rPr lang="en-US"/>
              <a:t>… and your client </a:t>
            </a:r>
          </a:p>
        </p:txBody>
      </p:sp>
      <p:pic>
        <p:nvPicPr>
          <p:cNvPr id="6" name="Picture 5" descr="Smiley face sticky notes">
            <a:extLst>
              <a:ext uri="{FF2B5EF4-FFF2-40B4-BE49-F238E27FC236}">
                <a16:creationId xmlns:a16="http://schemas.microsoft.com/office/drawing/2014/main" id="{43419594-2397-4269-BC79-69890E83254E}"/>
              </a:ext>
            </a:extLst>
          </p:cNvPr>
          <p:cNvPicPr>
            <a:picLocks noChangeAspect="1"/>
          </p:cNvPicPr>
          <p:nvPr/>
        </p:nvPicPr>
        <p:blipFill rotWithShape="1">
          <a:blip r:embed="rId3">
            <a:extLst>
              <a:ext uri="{28A0092B-C50C-407E-A947-70E740481C1C}">
                <a14:useLocalDpi xmlns:a14="http://schemas.microsoft.com/office/drawing/2010/main" val="0"/>
              </a:ext>
            </a:extLst>
          </a:blip>
          <a:srcRect l="13845" r="2662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CFF8D0B-FE69-49D5-B031-115FEB782B30}"/>
              </a:ext>
            </a:extLst>
          </p:cNvPr>
          <p:cNvSpPr>
            <a:spLocks noGrp="1"/>
          </p:cNvSpPr>
          <p:nvPr>
            <p:ph idx="1"/>
          </p:nvPr>
        </p:nvSpPr>
        <p:spPr>
          <a:xfrm>
            <a:off x="6513788" y="2333297"/>
            <a:ext cx="4840010" cy="3843666"/>
          </a:xfrm>
        </p:spPr>
        <p:txBody>
          <a:bodyPr>
            <a:normAutofit/>
          </a:bodyPr>
          <a:lstStyle/>
          <a:p>
            <a:r>
              <a:rPr lang="en-US" sz="2000"/>
              <a:t>Sometimes exposures do not go as planned, remind patients it is a test of the feared outcome – is the feared outcome harmless or harmful? Consider risk vs reward </a:t>
            </a:r>
          </a:p>
          <a:p>
            <a:r>
              <a:rPr lang="en-US" sz="2000"/>
              <a:t>Potentially crossing boundaries with off site exposures– patients already experience anxiety and F/F/F responses are not inherently dangerous </a:t>
            </a:r>
          </a:p>
          <a:p>
            <a:r>
              <a:rPr lang="en-US" sz="2000"/>
              <a:t>Boundary violation with out of office sessions can be mitigated with informed consent</a:t>
            </a:r>
          </a:p>
          <a:p>
            <a:endParaRPr lang="en-US" sz="2000"/>
          </a:p>
        </p:txBody>
      </p:sp>
      <p:sp>
        <p:nvSpPr>
          <p:cNvPr id="4" name="TextBox 3">
            <a:extLst>
              <a:ext uri="{FF2B5EF4-FFF2-40B4-BE49-F238E27FC236}">
                <a16:creationId xmlns:a16="http://schemas.microsoft.com/office/drawing/2014/main" id="{55F5B51B-EF31-4D20-AC9E-6FB878D270E1}"/>
              </a:ext>
            </a:extLst>
          </p:cNvPr>
          <p:cNvSpPr txBox="1"/>
          <p:nvPr/>
        </p:nvSpPr>
        <p:spPr>
          <a:xfrm>
            <a:off x="20" y="6172201"/>
            <a:ext cx="8668492" cy="68579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(Olatunji, Deacon, &amp; Abramowitz, 2009)</a:t>
            </a:r>
          </a:p>
        </p:txBody>
      </p:sp>
    </p:spTree>
    <p:extLst>
      <p:ext uri="{BB962C8B-B14F-4D97-AF65-F5344CB8AC3E}">
        <p14:creationId xmlns:p14="http://schemas.microsoft.com/office/powerpoint/2010/main" val="148216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Business man walking a red tight rope">
            <a:extLst>
              <a:ext uri="{FF2B5EF4-FFF2-40B4-BE49-F238E27FC236}">
                <a16:creationId xmlns:a16="http://schemas.microsoft.com/office/drawing/2014/main" id="{E4335D9F-3BB8-4892-BD0F-605483D33A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39" b="3348"/>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49FF36F-E2FD-47C8-86AC-82775223F7A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Risk Management</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31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ire extinguisher and hose reel in hotel corridor">
            <a:extLst>
              <a:ext uri="{FF2B5EF4-FFF2-40B4-BE49-F238E27FC236}">
                <a16:creationId xmlns:a16="http://schemas.microsoft.com/office/drawing/2014/main" id="{9C0E27BA-AFFA-4DCE-9BEC-92B80BC0E0A3}"/>
              </a:ext>
            </a:extLst>
          </p:cNvPr>
          <p:cNvPicPr>
            <a:picLocks noChangeAspect="1"/>
          </p:cNvPicPr>
          <p:nvPr/>
        </p:nvPicPr>
        <p:blipFill rotWithShape="1">
          <a:blip r:embed="rId2">
            <a:extLst>
              <a:ext uri="{28A0092B-C50C-407E-A947-70E740481C1C}">
                <a14:useLocalDpi xmlns:a14="http://schemas.microsoft.com/office/drawing/2010/main" val="0"/>
              </a:ext>
            </a:extLst>
          </a:blip>
          <a:srcRect l="11115" r="29537"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70965BDC-FBF8-44DA-9E10-4EB3DFC09AE6}"/>
              </a:ext>
            </a:extLst>
          </p:cNvPr>
          <p:cNvSpPr>
            <a:spLocks noGrp="1"/>
          </p:cNvSpPr>
          <p:nvPr>
            <p:ph idx="1"/>
          </p:nvPr>
        </p:nvSpPr>
        <p:spPr>
          <a:xfrm>
            <a:off x="6417734" y="501806"/>
            <a:ext cx="5291663" cy="5865656"/>
          </a:xfrm>
        </p:spPr>
        <p:txBody>
          <a:bodyPr>
            <a:normAutofit/>
          </a:bodyPr>
          <a:lstStyle/>
          <a:p>
            <a:r>
              <a:rPr lang="en-US" sz="2400" dirty="0"/>
              <a:t>ERP can be done in the office AND outside of the office</a:t>
            </a:r>
          </a:p>
          <a:p>
            <a:r>
              <a:rPr lang="en-US" sz="2400" dirty="0"/>
              <a:t>Some things to consider:</a:t>
            </a:r>
          </a:p>
          <a:p>
            <a:pPr lvl="1"/>
            <a:r>
              <a:rPr lang="en-US" dirty="0"/>
              <a:t>Is the client appropriate for in vivo and outside the office exposures?</a:t>
            </a:r>
          </a:p>
          <a:p>
            <a:pPr lvl="1"/>
            <a:r>
              <a:rPr lang="en-US" dirty="0"/>
              <a:t>Is it clinically necessary for this type of exposure to be done?</a:t>
            </a:r>
          </a:p>
          <a:p>
            <a:pPr lvl="1"/>
            <a:r>
              <a:rPr lang="en-US" dirty="0"/>
              <a:t>Does my program have any protocols around these types of exposures?</a:t>
            </a:r>
          </a:p>
          <a:p>
            <a:pPr lvl="2"/>
            <a:r>
              <a:rPr lang="en-US" sz="2400" dirty="0"/>
              <a:t>Consent form</a:t>
            </a:r>
          </a:p>
          <a:p>
            <a:pPr lvl="2"/>
            <a:r>
              <a:rPr lang="en-US" sz="2400" dirty="0"/>
              <a:t>Risk/Waiver</a:t>
            </a:r>
          </a:p>
          <a:p>
            <a:pPr lvl="2"/>
            <a:r>
              <a:rPr lang="en-US" sz="2400" dirty="0"/>
              <a:t>Home/environment safety checklist</a:t>
            </a:r>
          </a:p>
        </p:txBody>
      </p:sp>
    </p:spTree>
    <p:extLst>
      <p:ext uri="{BB962C8B-B14F-4D97-AF65-F5344CB8AC3E}">
        <p14:creationId xmlns:p14="http://schemas.microsoft.com/office/powerpoint/2010/main" val="92518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B400F8EA-342F-4876-A03E-205F3B9DB50E}"/>
              </a:ext>
            </a:extLst>
          </p:cNvPr>
          <p:cNvGraphicFramePr>
            <a:graphicFrameLocks noGrp="1"/>
          </p:cNvGraphicFramePr>
          <p:nvPr>
            <p:extLst>
              <p:ext uri="{D42A27DB-BD31-4B8C-83A1-F6EECF244321}">
                <p14:modId xmlns:p14="http://schemas.microsoft.com/office/powerpoint/2010/main" val="934949013"/>
              </p:ext>
            </p:extLst>
          </p:nvPr>
        </p:nvGraphicFramePr>
        <p:xfrm>
          <a:off x="990600" y="981195"/>
          <a:ext cx="10134601" cy="4887268"/>
        </p:xfrm>
        <a:graphic>
          <a:graphicData uri="http://schemas.openxmlformats.org/drawingml/2006/table">
            <a:tbl>
              <a:tblPr firstRow="1" firstCol="1" bandRow="1">
                <a:noFill/>
                <a:tableStyleId>{5C22544A-7EE6-4342-B048-85BDC9FD1C3A}</a:tableStyleId>
              </a:tblPr>
              <a:tblGrid>
                <a:gridCol w="4996012">
                  <a:extLst>
                    <a:ext uri="{9D8B030D-6E8A-4147-A177-3AD203B41FA5}">
                      <a16:colId xmlns:a16="http://schemas.microsoft.com/office/drawing/2014/main" val="1190765775"/>
                    </a:ext>
                  </a:extLst>
                </a:gridCol>
                <a:gridCol w="5138589">
                  <a:extLst>
                    <a:ext uri="{9D8B030D-6E8A-4147-A177-3AD203B41FA5}">
                      <a16:colId xmlns:a16="http://schemas.microsoft.com/office/drawing/2014/main" val="4001446629"/>
                    </a:ext>
                  </a:extLst>
                </a:gridCol>
              </a:tblGrid>
              <a:tr h="748232">
                <a:tc>
                  <a:txBody>
                    <a:bodyPr/>
                    <a:lstStyle/>
                    <a:p>
                      <a:pPr marL="0" marR="0">
                        <a:spcBef>
                          <a:spcPts val="0"/>
                        </a:spcBef>
                        <a:spcAft>
                          <a:spcPts val="0"/>
                        </a:spcAft>
                      </a:pPr>
                      <a:r>
                        <a:rPr lang="en-US" sz="1600" b="1" cap="none" spc="0">
                          <a:solidFill>
                            <a:schemeClr val="tx1"/>
                          </a:solidFill>
                          <a:effectLst/>
                        </a:rPr>
                        <a:t>Candidates NOT appropriate for in-vivo (out of office) exposure</a:t>
                      </a:r>
                      <a:endParaRPr lang="en-US" sz="1600" b="1" cap="none" spc="0">
                        <a:solidFill>
                          <a:schemeClr val="tx1"/>
                        </a:solidFill>
                        <a:effectLst/>
                        <a:latin typeface="Arial" panose="020B0604020202020204" pitchFamily="34" charset="0"/>
                        <a:ea typeface="Times New Roman" panose="02020603050405020304" pitchFamily="18" charset="0"/>
                      </a:endParaRPr>
                    </a:p>
                  </a:txBody>
                  <a:tcPr marL="0" marR="69881" marT="27953" marB="209643">
                    <a:lnL w="12700" cmpd="sng">
                      <a:noFill/>
                    </a:lnL>
                    <a:lnR w="12700" cmpd="sng">
                      <a:noFill/>
                    </a:lnR>
                    <a:lnT w="28575" cap="flat" cmpd="sng" algn="ctr">
                      <a:solidFill>
                        <a:schemeClr val="tx1"/>
                      </a:solidFill>
                      <a:prstDash val="solid"/>
                    </a:lnT>
                    <a:lnB w="38100" cmpd="sng">
                      <a:noFill/>
                    </a:lnB>
                    <a:noFill/>
                  </a:tcPr>
                </a:tc>
                <a:tc>
                  <a:txBody>
                    <a:bodyPr/>
                    <a:lstStyle/>
                    <a:p>
                      <a:pPr marL="0" marR="0">
                        <a:spcBef>
                          <a:spcPts val="0"/>
                        </a:spcBef>
                        <a:spcAft>
                          <a:spcPts val="0"/>
                        </a:spcAft>
                      </a:pPr>
                      <a:r>
                        <a:rPr lang="en-US" sz="1600" b="1" cap="none" spc="0" dirty="0">
                          <a:solidFill>
                            <a:schemeClr val="tx1"/>
                          </a:solidFill>
                          <a:effectLst/>
                        </a:rPr>
                        <a:t>Candidates appropriate for in-vivo (out of office) exposure</a:t>
                      </a:r>
                      <a:endParaRPr lang="en-US" sz="1600" b="1" cap="none" spc="0" dirty="0">
                        <a:solidFill>
                          <a:schemeClr val="tx1"/>
                        </a:solidFill>
                        <a:effectLst/>
                        <a:latin typeface="Arial" panose="020B0604020202020204" pitchFamily="34" charset="0"/>
                        <a:ea typeface="Times New Roman" panose="02020603050405020304" pitchFamily="18" charset="0"/>
                      </a:endParaRPr>
                    </a:p>
                  </a:txBody>
                  <a:tcPr marL="0" marR="69881" marT="27953" marB="209643">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678427144"/>
                  </a:ext>
                </a:extLst>
              </a:tr>
              <a:tr h="4086999">
                <a:tc>
                  <a:txBody>
                    <a:bodyPr/>
                    <a:lstStyle/>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Actively suicidal/homicidal/self-harming</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Active ego-syntonic violent ideations</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History of assaultive behaviors</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History of repeated anti-social behaviors</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Active substance use (intoxicated at time of appointment)</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History of risk-taking and impulsive behaviors</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Low distress tolerance/emotion regulation</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Have never attended in-person sessions at the CU Anschutz OCD Program</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Have never participated in any type of exposure therapy</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Have issues more pressing than OCD (e.g. eating disorder, substance misuse or abuse, self-harm behaviors, lack of housing, etc.)</a:t>
                      </a:r>
                    </a:p>
                    <a:p>
                      <a:pPr marL="342900" marR="0" lvl="0" indent="-342900">
                        <a:spcBef>
                          <a:spcPts val="0"/>
                        </a:spcBef>
                        <a:spcAft>
                          <a:spcPts val="0"/>
                        </a:spcAft>
                        <a:buFont typeface="Symbol" panose="05050102010706020507" pitchFamily="18" charset="2"/>
                        <a:buChar char=""/>
                      </a:pPr>
                      <a:r>
                        <a:rPr lang="en-US" sz="1600" b="1" cap="none" spc="0">
                          <a:solidFill>
                            <a:schemeClr val="tx1"/>
                          </a:solidFill>
                          <a:effectLst/>
                        </a:rPr>
                        <a:t>Substantial cognitive impairment</a:t>
                      </a:r>
                      <a:endParaRPr lang="en-US" sz="1600" b="1" cap="none" spc="0">
                        <a:solidFill>
                          <a:schemeClr val="tx1"/>
                        </a:solidFill>
                        <a:effectLst/>
                        <a:latin typeface="Arial" panose="020B0604020202020204" pitchFamily="34" charset="0"/>
                        <a:ea typeface="Times New Roman" panose="02020603050405020304" pitchFamily="18" charset="0"/>
                      </a:endParaRPr>
                    </a:p>
                  </a:txBody>
                  <a:tcPr marL="0" marR="69881" marT="27953" marB="209643">
                    <a:lnL w="12700" cmpd="sng">
                      <a:noFill/>
                      <a:prstDash val="solid"/>
                    </a:lnL>
                    <a:lnR w="12700" cmpd="sng">
                      <a:noFill/>
                      <a:prstDash val="solid"/>
                    </a:lnR>
                    <a:lnT w="38100" cmpd="sng">
                      <a:noFill/>
                    </a:lnT>
                    <a:lnB w="12700" cmpd="sng">
                      <a:noFill/>
                      <a:prstDash val="solid"/>
                    </a:lnB>
                    <a:noFill/>
                  </a:tcPr>
                </a:tc>
                <a:tc>
                  <a:txBody>
                    <a:bodyPr/>
                    <a:lstStyle/>
                    <a:p>
                      <a:pPr marL="342900" marR="0" lvl="0" indent="-342900">
                        <a:spcBef>
                          <a:spcPts val="0"/>
                        </a:spcBef>
                        <a:spcAft>
                          <a:spcPts val="0"/>
                        </a:spcAft>
                        <a:buFont typeface="Wingdings" panose="05000000000000000000" pitchFamily="2" charset="2"/>
                        <a:buChar char=""/>
                      </a:pPr>
                      <a:r>
                        <a:rPr lang="en-US" sz="1600" cap="none" spc="0" dirty="0">
                          <a:solidFill>
                            <a:schemeClr val="tx1"/>
                          </a:solidFill>
                          <a:effectLst/>
                        </a:rPr>
                        <a:t>Attending sessions regularly in-person at the CU Anschutz OCD Program</a:t>
                      </a:r>
                    </a:p>
                    <a:p>
                      <a:pPr marL="342900" marR="0" lvl="0" indent="-342900">
                        <a:spcBef>
                          <a:spcPts val="0"/>
                        </a:spcBef>
                        <a:spcAft>
                          <a:spcPts val="0"/>
                        </a:spcAft>
                        <a:buFont typeface="Wingdings" panose="05000000000000000000" pitchFamily="2" charset="2"/>
                        <a:buChar char=""/>
                      </a:pPr>
                      <a:r>
                        <a:rPr lang="en-US" sz="1600" cap="none" spc="0" dirty="0">
                          <a:solidFill>
                            <a:schemeClr val="tx1"/>
                          </a:solidFill>
                          <a:effectLst/>
                        </a:rPr>
                        <a:t>Reasonable distress tolerance/emotion regulation (reasonable enough to remain safe and not engage in maladaptive or dangerous coping strategies)</a:t>
                      </a:r>
                    </a:p>
                    <a:p>
                      <a:pPr marL="342900" marR="0" lvl="0" indent="-342900">
                        <a:spcBef>
                          <a:spcPts val="0"/>
                        </a:spcBef>
                        <a:spcAft>
                          <a:spcPts val="0"/>
                        </a:spcAft>
                        <a:buFont typeface="Wingdings" panose="05000000000000000000" pitchFamily="2" charset="2"/>
                        <a:buChar char=""/>
                      </a:pPr>
                      <a:r>
                        <a:rPr lang="en-US" sz="1600" cap="none" spc="0" dirty="0">
                          <a:solidFill>
                            <a:schemeClr val="tx1"/>
                          </a:solidFill>
                          <a:effectLst/>
                        </a:rPr>
                        <a:t>Have demonstrated ability to tolerate exposures in the office setting</a:t>
                      </a:r>
                    </a:p>
                    <a:p>
                      <a:pPr marL="342900" marR="0" lvl="0" indent="-342900">
                        <a:spcBef>
                          <a:spcPts val="0"/>
                        </a:spcBef>
                        <a:spcAft>
                          <a:spcPts val="0"/>
                        </a:spcAft>
                        <a:buFont typeface="Wingdings" panose="05000000000000000000" pitchFamily="2" charset="2"/>
                        <a:buChar char=""/>
                      </a:pPr>
                      <a:r>
                        <a:rPr lang="en-US" sz="1600" cap="none" spc="0" dirty="0">
                          <a:solidFill>
                            <a:schemeClr val="tx1"/>
                          </a:solidFill>
                          <a:effectLst/>
                        </a:rPr>
                        <a:t>Sober and refraining from other self-medicating/numbing behaviors</a:t>
                      </a:r>
                    </a:p>
                    <a:p>
                      <a:pPr marL="342900" marR="0" lvl="0" indent="-342900">
                        <a:spcBef>
                          <a:spcPts val="0"/>
                        </a:spcBef>
                        <a:spcAft>
                          <a:spcPts val="0"/>
                        </a:spcAft>
                        <a:buFont typeface="Wingdings" panose="05000000000000000000" pitchFamily="2" charset="2"/>
                        <a:buChar char=""/>
                      </a:pPr>
                      <a:r>
                        <a:rPr lang="en-US" sz="1600" cap="none" spc="0" dirty="0">
                          <a:solidFill>
                            <a:schemeClr val="tx1"/>
                          </a:solidFill>
                          <a:effectLst/>
                        </a:rPr>
                        <a:t>Motivated and engaged in treatment</a:t>
                      </a:r>
                    </a:p>
                    <a:p>
                      <a:pPr marL="342900" marR="0" lvl="0" indent="-342900">
                        <a:spcBef>
                          <a:spcPts val="0"/>
                        </a:spcBef>
                        <a:spcAft>
                          <a:spcPts val="0"/>
                        </a:spcAft>
                        <a:buFont typeface="Wingdings" panose="05000000000000000000" pitchFamily="2" charset="2"/>
                        <a:buChar char=""/>
                      </a:pPr>
                      <a:r>
                        <a:rPr lang="en-US" sz="1600" cap="none" spc="0" dirty="0">
                          <a:solidFill>
                            <a:schemeClr val="tx1"/>
                          </a:solidFill>
                          <a:effectLst/>
                        </a:rPr>
                        <a:t>Ability to plan for safety if distress/increased anxiety persists at the end of session</a:t>
                      </a:r>
                      <a:endParaRPr lang="en-US" sz="1600" cap="none" spc="0" dirty="0">
                        <a:solidFill>
                          <a:schemeClr val="tx1"/>
                        </a:solidFill>
                        <a:effectLst/>
                        <a:latin typeface="Arial" panose="020B0604020202020204" pitchFamily="34" charset="0"/>
                        <a:ea typeface="Times New Roman" panose="02020603050405020304" pitchFamily="18" charset="0"/>
                      </a:endParaRPr>
                    </a:p>
                  </a:txBody>
                  <a:tcPr marL="0" marR="69881" marT="27953" marB="209643">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800140573"/>
                  </a:ext>
                </a:extLst>
              </a:tr>
            </a:tbl>
          </a:graphicData>
        </a:graphic>
      </p:graphicFrame>
      <p:sp>
        <p:nvSpPr>
          <p:cNvPr id="7" name="TextBox 6">
            <a:extLst>
              <a:ext uri="{FF2B5EF4-FFF2-40B4-BE49-F238E27FC236}">
                <a16:creationId xmlns:a16="http://schemas.microsoft.com/office/drawing/2014/main" id="{ECFFEE4D-1E02-4CCD-A7F4-7C22C7331352}"/>
              </a:ext>
            </a:extLst>
          </p:cNvPr>
          <p:cNvSpPr txBox="1"/>
          <p:nvPr/>
        </p:nvSpPr>
        <p:spPr>
          <a:xfrm>
            <a:off x="524107" y="111512"/>
            <a:ext cx="6411952" cy="369332"/>
          </a:xfrm>
          <a:prstGeom prst="rect">
            <a:avLst/>
          </a:prstGeom>
          <a:noFill/>
        </p:spPr>
        <p:txBody>
          <a:bodyPr wrap="square" rtlCol="0">
            <a:spAutoFit/>
          </a:bodyPr>
          <a:lstStyle/>
          <a:p>
            <a:r>
              <a:rPr lang="en-US" b="1" dirty="0"/>
              <a:t>Criteria for in-vivo/out of office exposures</a:t>
            </a:r>
          </a:p>
        </p:txBody>
      </p:sp>
    </p:spTree>
    <p:extLst>
      <p:ext uri="{BB962C8B-B14F-4D97-AF65-F5344CB8AC3E}">
        <p14:creationId xmlns:p14="http://schemas.microsoft.com/office/powerpoint/2010/main" val="758733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13775-704C-43D7-A0CA-F85DA44565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ERP Risk Hierarchy</a:t>
            </a:r>
          </a:p>
        </p:txBody>
      </p:sp>
      <p:sp>
        <p:nvSpPr>
          <p:cNvPr id="5" name="Arrow: Down 4">
            <a:extLst>
              <a:ext uri="{FF2B5EF4-FFF2-40B4-BE49-F238E27FC236}">
                <a16:creationId xmlns:a16="http://schemas.microsoft.com/office/drawing/2014/main" id="{00902674-27B5-4B21-8ECB-ECF2DEF505DF}"/>
              </a:ext>
            </a:extLst>
          </p:cNvPr>
          <p:cNvSpPr/>
          <p:nvPr/>
        </p:nvSpPr>
        <p:spPr>
          <a:xfrm>
            <a:off x="1238250" y="3286125"/>
            <a:ext cx="285750" cy="1000125"/>
          </a:xfrm>
          <a:prstGeom prst="downArrow">
            <a:avLst/>
          </a:prstGeom>
          <a:gradFill flip="none" rotWithShape="1">
            <a:gsLst>
              <a:gs pos="77000">
                <a:srgbClr val="FFC000"/>
              </a:gs>
              <a:gs pos="0">
                <a:schemeClr val="accent1">
                  <a:lumMod val="40000"/>
                  <a:lumOff val="60000"/>
                </a:schemeClr>
              </a:gs>
              <a:gs pos="23000">
                <a:srgbClr val="00B050"/>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aphicFrame>
        <p:nvGraphicFramePr>
          <p:cNvPr id="4" name="Content Placeholder 3">
            <a:extLst>
              <a:ext uri="{FF2B5EF4-FFF2-40B4-BE49-F238E27FC236}">
                <a16:creationId xmlns:a16="http://schemas.microsoft.com/office/drawing/2014/main" id="{24F59DA1-70F5-48B3-8A12-AFEF5FFD028E}"/>
              </a:ext>
            </a:extLst>
          </p:cNvPr>
          <p:cNvGraphicFramePr>
            <a:graphicFrameLocks noGrp="1"/>
          </p:cNvGraphicFramePr>
          <p:nvPr>
            <p:ph idx="1"/>
            <p:extLst>
              <p:ext uri="{D42A27DB-BD31-4B8C-83A1-F6EECF244321}">
                <p14:modId xmlns:p14="http://schemas.microsoft.com/office/powerpoint/2010/main" val="3290240116"/>
              </p:ext>
            </p:extLst>
          </p:nvPr>
        </p:nvGraphicFramePr>
        <p:xfrm>
          <a:off x="643467" y="1789186"/>
          <a:ext cx="10905067" cy="4166283"/>
        </p:xfrm>
        <a:graphic>
          <a:graphicData uri="http://schemas.openxmlformats.org/drawingml/2006/table">
            <a:tbl>
              <a:tblPr firstRow="1" firstCol="1" bandRow="1"/>
              <a:tblGrid>
                <a:gridCol w="2278609">
                  <a:extLst>
                    <a:ext uri="{9D8B030D-6E8A-4147-A177-3AD203B41FA5}">
                      <a16:colId xmlns:a16="http://schemas.microsoft.com/office/drawing/2014/main" val="218362170"/>
                    </a:ext>
                  </a:extLst>
                </a:gridCol>
                <a:gridCol w="8626458">
                  <a:extLst>
                    <a:ext uri="{9D8B030D-6E8A-4147-A177-3AD203B41FA5}">
                      <a16:colId xmlns:a16="http://schemas.microsoft.com/office/drawing/2014/main" val="1556929157"/>
                    </a:ext>
                  </a:extLst>
                </a:gridCol>
              </a:tblGrid>
              <a:tr h="1125627">
                <a:tc rowSpan="5">
                  <a:txBody>
                    <a:bodyPr/>
                    <a:lstStyle/>
                    <a:p>
                      <a:pPr marL="0" marR="0" algn="l" fontAlgn="t">
                        <a:spcBef>
                          <a:spcPts val="0"/>
                        </a:spcBef>
                        <a:spcAft>
                          <a:spcPts val="0"/>
                        </a:spcAft>
                      </a:pPr>
                      <a:r>
                        <a:rPr lang="en-US" sz="2600" b="1" i="0" u="none" strike="noStrike" dirty="0">
                          <a:effectLst/>
                          <a:latin typeface="Times New Roman" panose="02020603050405020304" pitchFamily="18" charset="0"/>
                          <a:ea typeface="Times New Roman" panose="02020603050405020304" pitchFamily="18" charset="0"/>
                        </a:rPr>
                        <a:t>Lower risk</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6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6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6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6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6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6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r>
                        <a:rPr lang="en-US" sz="2400" b="0" i="0" u="none" strike="noStrike" dirty="0">
                          <a:effectLst/>
                          <a:latin typeface="Times New Roman" panose="02020603050405020304" pitchFamily="18" charset="0"/>
                          <a:ea typeface="Times New Roman" panose="02020603050405020304" pitchFamily="18" charset="0"/>
                        </a:rPr>
                        <a:t> </a:t>
                      </a:r>
                      <a:endParaRPr lang="en-US" sz="3900" b="0" i="0" u="none" strike="noStrike" dirty="0">
                        <a:effectLst/>
                        <a:latin typeface="Arial" panose="020B0604020202020204" pitchFamily="34" charset="0"/>
                      </a:endParaRPr>
                    </a:p>
                    <a:p>
                      <a:pPr marL="0" marR="0" algn="l" fontAlgn="t">
                        <a:spcBef>
                          <a:spcPts val="0"/>
                        </a:spcBef>
                        <a:spcAft>
                          <a:spcPts val="0"/>
                        </a:spcAft>
                      </a:pPr>
                      <a:br>
                        <a:rPr lang="en-US" sz="2200" b="0" i="0" u="none" strike="noStrike" dirty="0">
                          <a:effectLst/>
                          <a:latin typeface="Times New Roman" panose="02020603050405020304" pitchFamily="18" charset="0"/>
                        </a:rPr>
                      </a:br>
                      <a:r>
                        <a:rPr lang="en-US" sz="2600" b="1" i="0" u="none" strike="noStrike" dirty="0">
                          <a:effectLst/>
                          <a:latin typeface="Times New Roman" panose="02020603050405020304" pitchFamily="18" charset="0"/>
                          <a:ea typeface="Times New Roman" panose="02020603050405020304" pitchFamily="18" charset="0"/>
                        </a:rPr>
                        <a:t>Higher risk</a:t>
                      </a:r>
                      <a:endParaRPr lang="en-US" sz="3900" b="0" i="0" u="none" strike="noStrike" dirty="0">
                        <a:effectLst/>
                        <a:latin typeface="Arial" panose="020B0604020202020204" pitchFamily="34" charset="0"/>
                      </a:endParaRPr>
                    </a:p>
                  </a:txBody>
                  <a:tcPr marL="199344" marR="199344" marT="99672" marB="99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2400" b="0" i="0" u="none" strike="noStrike">
                          <a:effectLst/>
                          <a:latin typeface="Times New Roman" panose="02020603050405020304" pitchFamily="18" charset="0"/>
                          <a:ea typeface="Times New Roman" panose="02020603050405020304" pitchFamily="18" charset="0"/>
                        </a:rPr>
                        <a:t>In-office exposures </a:t>
                      </a:r>
                      <a:r>
                        <a:rPr lang="en-US" sz="2400" b="0" i="0" u="none" strike="noStrike">
                          <a:effectLst/>
                          <a:latin typeface="Times New Roman" panose="02020603050405020304" pitchFamily="18" charset="0"/>
                          <a:ea typeface="Times New Roman" panose="02020603050405020304" pitchFamily="18" charset="0"/>
                          <a:sym typeface="Wingdings" panose="05000000000000000000" pitchFamily="2" charset="2"/>
                        </a:rPr>
                        <a:t></a:t>
                      </a:r>
                      <a:r>
                        <a:rPr lang="en-US" sz="2400" b="0" i="0" u="none" strike="noStrike">
                          <a:effectLst/>
                          <a:latin typeface="Times New Roman" panose="02020603050405020304" pitchFamily="18" charset="0"/>
                          <a:ea typeface="Times New Roman" panose="02020603050405020304" pitchFamily="18" charset="0"/>
                        </a:rPr>
                        <a:t> consider using virtual reality to increase the number of exposures that can be done in-office</a:t>
                      </a:r>
                      <a:endParaRPr lang="en-US" sz="3900" b="0" i="0" u="none" strike="noStrike">
                        <a:effectLst/>
                        <a:latin typeface="Arial" panose="020B0604020202020204" pitchFamily="34" charset="0"/>
                      </a:endParaRPr>
                    </a:p>
                  </a:txBody>
                  <a:tcPr marL="149508" marR="149508" marT="207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30249"/>
                  </a:ext>
                </a:extLst>
              </a:tr>
              <a:tr h="760164">
                <a:tc vMerge="1">
                  <a:txBody>
                    <a:bodyPr/>
                    <a:lstStyle/>
                    <a:p>
                      <a:endParaRPr lang="en-US"/>
                    </a:p>
                  </a:txBody>
                  <a:tcPr/>
                </a:tc>
                <a:tc>
                  <a:txBody>
                    <a:bodyPr/>
                    <a:lstStyle/>
                    <a:p>
                      <a:pPr marL="0" marR="0" algn="l" fontAlgn="t">
                        <a:spcBef>
                          <a:spcPts val="0"/>
                        </a:spcBef>
                        <a:spcAft>
                          <a:spcPts val="0"/>
                        </a:spcAft>
                      </a:pPr>
                      <a:r>
                        <a:rPr lang="en-US" sz="2400" b="0" i="0" u="none" strike="noStrike">
                          <a:effectLst/>
                          <a:latin typeface="Times New Roman" panose="02020603050405020304" pitchFamily="18" charset="0"/>
                          <a:ea typeface="Times New Roman" panose="02020603050405020304" pitchFamily="18" charset="0"/>
                        </a:rPr>
                        <a:t>In-building exposures (e.g. bathroom, kitchen)</a:t>
                      </a:r>
                      <a:endParaRPr lang="en-US" sz="3900" b="0" i="0" u="none" strike="noStrike">
                        <a:effectLst/>
                        <a:latin typeface="Arial" panose="020B0604020202020204" pitchFamily="34" charset="0"/>
                      </a:endParaRPr>
                    </a:p>
                  </a:txBody>
                  <a:tcPr marL="149508" marR="149508" marT="207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399632"/>
                  </a:ext>
                </a:extLst>
              </a:tr>
              <a:tr h="760164">
                <a:tc vMerge="1">
                  <a:txBody>
                    <a:bodyPr/>
                    <a:lstStyle/>
                    <a:p>
                      <a:endParaRPr lang="en-US"/>
                    </a:p>
                  </a:txBody>
                  <a:tcPr/>
                </a:tc>
                <a:tc>
                  <a:txBody>
                    <a:bodyPr/>
                    <a:lstStyle/>
                    <a:p>
                      <a:pPr marL="0" marR="0" algn="l" fontAlgn="t">
                        <a:spcBef>
                          <a:spcPts val="0"/>
                        </a:spcBef>
                        <a:spcAft>
                          <a:spcPts val="0"/>
                        </a:spcAft>
                      </a:pPr>
                      <a:r>
                        <a:rPr lang="en-US" sz="2400" b="0" i="0" u="none" strike="noStrike" dirty="0">
                          <a:effectLst/>
                          <a:latin typeface="Times New Roman" panose="02020603050405020304" pitchFamily="18" charset="0"/>
                          <a:ea typeface="Times New Roman" panose="02020603050405020304" pitchFamily="18" charset="0"/>
                        </a:rPr>
                        <a:t>On-campus exposures (e.g. campus shuttle, gym)</a:t>
                      </a:r>
                      <a:endParaRPr lang="en-US" sz="3900" b="0" i="0" u="none" strike="noStrike" dirty="0">
                        <a:effectLst/>
                        <a:latin typeface="Arial" panose="020B0604020202020204" pitchFamily="34" charset="0"/>
                      </a:endParaRPr>
                    </a:p>
                  </a:txBody>
                  <a:tcPr marL="149508" marR="149508" marT="207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689968"/>
                  </a:ext>
                </a:extLst>
              </a:tr>
              <a:tr h="760164">
                <a:tc vMerge="1">
                  <a:txBody>
                    <a:bodyPr/>
                    <a:lstStyle/>
                    <a:p>
                      <a:endParaRPr lang="en-US"/>
                    </a:p>
                  </a:txBody>
                  <a:tcPr/>
                </a:tc>
                <a:tc>
                  <a:txBody>
                    <a:bodyPr/>
                    <a:lstStyle/>
                    <a:p>
                      <a:pPr marL="0" marR="0" algn="l" fontAlgn="t">
                        <a:spcBef>
                          <a:spcPts val="0"/>
                        </a:spcBef>
                        <a:spcAft>
                          <a:spcPts val="0"/>
                        </a:spcAft>
                      </a:pPr>
                      <a:r>
                        <a:rPr lang="en-US" sz="2400" b="0" i="0" u="none" strike="noStrike">
                          <a:effectLst/>
                          <a:latin typeface="Times New Roman" panose="02020603050405020304" pitchFamily="18" charset="0"/>
                          <a:ea typeface="Times New Roman" panose="02020603050405020304" pitchFamily="18" charset="0"/>
                        </a:rPr>
                        <a:t>Off-site in the community (e.g. bus, nail salon, store)</a:t>
                      </a:r>
                      <a:endParaRPr lang="en-US" sz="3900" b="0" i="0" u="none" strike="noStrike">
                        <a:effectLst/>
                        <a:latin typeface="Arial" panose="020B0604020202020204" pitchFamily="34" charset="0"/>
                      </a:endParaRPr>
                    </a:p>
                  </a:txBody>
                  <a:tcPr marL="149508" marR="149508" marT="207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4735533"/>
                  </a:ext>
                </a:extLst>
              </a:tr>
              <a:tr h="760164">
                <a:tc vMerge="1">
                  <a:txBody>
                    <a:bodyPr/>
                    <a:lstStyle/>
                    <a:p>
                      <a:endParaRPr lang="en-US"/>
                    </a:p>
                  </a:txBody>
                  <a:tcPr/>
                </a:tc>
                <a:tc>
                  <a:txBody>
                    <a:bodyPr/>
                    <a:lstStyle/>
                    <a:p>
                      <a:pPr marL="0" marR="0" algn="l" fontAlgn="t">
                        <a:spcBef>
                          <a:spcPts val="0"/>
                        </a:spcBef>
                        <a:spcAft>
                          <a:spcPts val="0"/>
                        </a:spcAft>
                      </a:pPr>
                      <a:r>
                        <a:rPr lang="en-US" sz="2400" b="0" i="0" u="none" strike="noStrike" dirty="0">
                          <a:effectLst/>
                          <a:latin typeface="Times New Roman" panose="02020603050405020304" pitchFamily="18" charset="0"/>
                          <a:ea typeface="Times New Roman" panose="02020603050405020304" pitchFamily="18" charset="0"/>
                        </a:rPr>
                        <a:t>Off-site in a patient’s home/driving or riding with a patient</a:t>
                      </a:r>
                      <a:endParaRPr lang="en-US" sz="3900" b="0" i="0" u="none" strike="noStrike" dirty="0">
                        <a:effectLst/>
                        <a:latin typeface="Arial" panose="020B0604020202020204" pitchFamily="34" charset="0"/>
                      </a:endParaRPr>
                    </a:p>
                  </a:txBody>
                  <a:tcPr marL="149508" marR="149508" marT="207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649595"/>
                  </a:ext>
                </a:extLst>
              </a:tr>
            </a:tbl>
          </a:graphicData>
        </a:graphic>
      </p:graphicFrame>
    </p:spTree>
    <p:extLst>
      <p:ext uri="{BB962C8B-B14F-4D97-AF65-F5344CB8AC3E}">
        <p14:creationId xmlns:p14="http://schemas.microsoft.com/office/powerpoint/2010/main" val="706057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pider&#10;&#10;Description automatically generated">
            <a:extLst>
              <a:ext uri="{FF2B5EF4-FFF2-40B4-BE49-F238E27FC236}">
                <a16:creationId xmlns:a16="http://schemas.microsoft.com/office/drawing/2014/main" id="{C51F6E34-B6E8-49D1-B588-ADA7E043641B}"/>
              </a:ext>
            </a:extLst>
          </p:cNvPr>
          <p:cNvPicPr>
            <a:picLocks noChangeAspect="1"/>
          </p:cNvPicPr>
          <p:nvPr/>
        </p:nvPicPr>
        <p:blipFill rotWithShape="1">
          <a:blip r:embed="rId3">
            <a:extLst>
              <a:ext uri="{28A0092B-C50C-407E-A947-70E740481C1C}">
                <a14:useLocalDpi xmlns:a14="http://schemas.microsoft.com/office/drawing/2010/main" val="0"/>
              </a:ext>
            </a:extLst>
          </a:blip>
          <a:srcRect l="1333"/>
          <a:stretch/>
        </p:blipFill>
        <p:spPr>
          <a:xfrm>
            <a:off x="-1" y="10"/>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E494A44-8889-42C1-9950-16059C46EFD4}"/>
              </a:ext>
            </a:extLst>
          </p:cNvPr>
          <p:cNvSpPr>
            <a:spLocks noGrp="1"/>
          </p:cNvSpPr>
          <p:nvPr>
            <p:ph type="title"/>
          </p:nvPr>
        </p:nvSpPr>
        <p:spPr>
          <a:xfrm>
            <a:off x="709448" y="1913950"/>
            <a:ext cx="4204137" cy="1342754"/>
          </a:xfrm>
        </p:spPr>
        <p:txBody>
          <a:bodyPr>
            <a:normAutofit/>
          </a:bodyPr>
          <a:lstStyle/>
          <a:p>
            <a:pPr algn="ctr"/>
            <a:r>
              <a:rPr lang="en-US" sz="3600"/>
              <a:t>Breakout Group – Create Hierarchies</a:t>
            </a:r>
          </a:p>
        </p:txBody>
      </p:sp>
      <p:cxnSp>
        <p:nvCxnSpPr>
          <p:cNvPr id="25"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BB51C9-7603-40D1-A9AC-EBA825F8758A}"/>
              </a:ext>
            </a:extLst>
          </p:cNvPr>
          <p:cNvSpPr>
            <a:spLocks noGrp="1"/>
          </p:cNvSpPr>
          <p:nvPr>
            <p:ph idx="1"/>
          </p:nvPr>
        </p:nvSpPr>
        <p:spPr>
          <a:xfrm>
            <a:off x="525516" y="3417573"/>
            <a:ext cx="4593021" cy="2619839"/>
          </a:xfrm>
        </p:spPr>
        <p:txBody>
          <a:bodyPr anchor="ctr">
            <a:normAutofit/>
          </a:bodyPr>
          <a:lstStyle/>
          <a:p>
            <a:pPr marL="0" indent="0">
              <a:buNone/>
            </a:pPr>
            <a:r>
              <a:rPr lang="en-US" sz="1800"/>
              <a:t>Group 1 (Rachel)</a:t>
            </a:r>
          </a:p>
          <a:p>
            <a:pPr marL="0" indent="0">
              <a:buNone/>
            </a:pPr>
            <a:r>
              <a:rPr lang="en-US" sz="1800"/>
              <a:t>Group 2 (Emily)</a:t>
            </a:r>
          </a:p>
          <a:p>
            <a:pPr marL="0" indent="0">
              <a:buNone/>
            </a:pPr>
            <a:r>
              <a:rPr lang="en-US" sz="1800"/>
              <a:t>Group 3 (Stephanie)</a:t>
            </a:r>
          </a:p>
        </p:txBody>
      </p:sp>
    </p:spTree>
    <p:extLst>
      <p:ext uri="{BB962C8B-B14F-4D97-AF65-F5344CB8AC3E}">
        <p14:creationId xmlns:p14="http://schemas.microsoft.com/office/powerpoint/2010/main" val="2281705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51CAA8-D636-46E9-B742-0506E39A9C7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Presenter Role Play</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ellphone, yellow, work-clothing&#10;&#10;Description automatically generated">
            <a:extLst>
              <a:ext uri="{FF2B5EF4-FFF2-40B4-BE49-F238E27FC236}">
                <a16:creationId xmlns:a16="http://schemas.microsoft.com/office/drawing/2014/main" id="{19F00486-B189-4057-883C-3C4E5F6D75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538" r="-1" b="1191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409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C90AC-6254-46B9-A407-990420794623}"/>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Hierarchy</a:t>
            </a:r>
          </a:p>
        </p:txBody>
      </p:sp>
      <p:graphicFrame>
        <p:nvGraphicFramePr>
          <p:cNvPr id="7" name="Content Placeholder 2">
            <a:extLst>
              <a:ext uri="{FF2B5EF4-FFF2-40B4-BE49-F238E27FC236}">
                <a16:creationId xmlns:a16="http://schemas.microsoft.com/office/drawing/2014/main" id="{BC8D2001-BF5B-4213-8D39-DD13B9F90713}"/>
              </a:ext>
            </a:extLst>
          </p:cNvPr>
          <p:cNvGraphicFramePr>
            <a:graphicFrameLocks noGrp="1"/>
          </p:cNvGraphicFramePr>
          <p:nvPr>
            <p:ph idx="1"/>
            <p:extLst>
              <p:ext uri="{D42A27DB-BD31-4B8C-83A1-F6EECF244321}">
                <p14:modId xmlns:p14="http://schemas.microsoft.com/office/powerpoint/2010/main" val="354807668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1105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0BBD7-A25F-486B-9590-83BF9172D0F1}"/>
              </a:ext>
            </a:extLst>
          </p:cNvPr>
          <p:cNvSpPr>
            <a:spLocks noGrp="1"/>
          </p:cNvSpPr>
          <p:nvPr>
            <p:ph type="title"/>
          </p:nvPr>
        </p:nvSpPr>
        <p:spPr>
          <a:xfrm>
            <a:off x="5596501" y="489508"/>
            <a:ext cx="5754896" cy="1667569"/>
          </a:xfrm>
        </p:spPr>
        <p:txBody>
          <a:bodyPr anchor="b">
            <a:normAutofit/>
          </a:bodyPr>
          <a:lstStyle/>
          <a:p>
            <a:r>
              <a:rPr lang="en-US" sz="4000"/>
              <a:t>Hierarchy Continued </a:t>
            </a:r>
          </a:p>
        </p:txBody>
      </p:sp>
      <p:pic>
        <p:nvPicPr>
          <p:cNvPr id="16" name="Graphic 6" descr="Confused Face with No Fill">
            <a:extLst>
              <a:ext uri="{FF2B5EF4-FFF2-40B4-BE49-F238E27FC236}">
                <a16:creationId xmlns:a16="http://schemas.microsoft.com/office/drawing/2014/main" id="{46392B5A-F40F-490A-8BD8-E1068DA377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17" name="Content Placeholder 2">
            <a:extLst>
              <a:ext uri="{FF2B5EF4-FFF2-40B4-BE49-F238E27FC236}">
                <a16:creationId xmlns:a16="http://schemas.microsoft.com/office/drawing/2014/main" id="{0390A1EF-884A-4377-858F-9C4D6CB34C4C}"/>
              </a:ext>
            </a:extLst>
          </p:cNvPr>
          <p:cNvSpPr>
            <a:spLocks noGrp="1"/>
          </p:cNvSpPr>
          <p:nvPr>
            <p:ph idx="1"/>
          </p:nvPr>
        </p:nvSpPr>
        <p:spPr>
          <a:xfrm>
            <a:off x="5596502" y="2405894"/>
            <a:ext cx="5754896" cy="3197464"/>
          </a:xfrm>
        </p:spPr>
        <p:txBody>
          <a:bodyPr anchor="t">
            <a:normAutofit/>
          </a:bodyPr>
          <a:lstStyle/>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Reading news of hit and run accident without compulsions – 8 </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Looking at pictures of aftermath of accident – 8 </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Driving around the block while using Bluetooth phone – 7.5  </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Watching video of car accident – 7 </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Scripting of driving and hitting someone –6 </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Driving to work  --6 </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Driving around the block -- 5</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Someone else drive in a busy city -- 4</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Someone else drive on the freeway --3</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Someone else drive to work -- 2</a:t>
            </a:r>
          </a:p>
          <a:p>
            <a:pPr marL="0" marR="0">
              <a:spcBef>
                <a:spcPts val="0"/>
              </a:spcBef>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Someone else drive around the block – 1  </a:t>
            </a:r>
          </a:p>
          <a:p>
            <a:endParaRPr lang="en-US" sz="1300"/>
          </a:p>
        </p:txBody>
      </p:sp>
      <p:sp>
        <p:nvSpPr>
          <p:cNvPr id="18"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48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Online Media 3" title="Denver Uber driver out of work after hit-and-run crash with uninsured driver">
            <a:hlinkClick r:id="" action="ppaction://media"/>
            <a:extLst>
              <a:ext uri="{FF2B5EF4-FFF2-40B4-BE49-F238E27FC236}">
                <a16:creationId xmlns:a16="http://schemas.microsoft.com/office/drawing/2014/main" id="{E8001563-325D-4ADA-A2E2-8DBDE8A11CEE}"/>
              </a:ext>
            </a:extLst>
          </p:cNvPr>
          <p:cNvPicPr>
            <a:picLocks noGrp="1" noRot="1" noChangeAspect="1"/>
          </p:cNvPicPr>
          <p:nvPr>
            <p:ph idx="1"/>
            <a:videoFile r:link="rId1"/>
          </p:nvPr>
        </p:nvPicPr>
        <p:blipFill>
          <a:blip r:embed="rId3"/>
          <a:stretch>
            <a:fillRect/>
          </a:stretch>
        </p:blipFill>
        <p:spPr>
          <a:xfrm>
            <a:off x="762827" y="530942"/>
            <a:ext cx="10093293" cy="5702710"/>
          </a:xfrm>
          <a:prstGeom prst="rect">
            <a:avLst/>
          </a:prstGeom>
        </p:spPr>
      </p:pic>
    </p:spTree>
    <p:extLst>
      <p:ext uri="{BB962C8B-B14F-4D97-AF65-F5344CB8AC3E}">
        <p14:creationId xmlns:p14="http://schemas.microsoft.com/office/powerpoint/2010/main" val="99646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Person measuring">
            <a:extLst>
              <a:ext uri="{FF2B5EF4-FFF2-40B4-BE49-F238E27FC236}">
                <a16:creationId xmlns:a16="http://schemas.microsoft.com/office/drawing/2014/main" id="{18122DC6-F027-421C-88CF-247FC44188C4}"/>
              </a:ext>
            </a:extLst>
          </p:cNvPr>
          <p:cNvPicPr>
            <a:picLocks noChangeAspect="1"/>
          </p:cNvPicPr>
          <p:nvPr/>
        </p:nvPicPr>
        <p:blipFill rotWithShape="1">
          <a:blip r:embed="rId2">
            <a:extLst>
              <a:ext uri="{28A0092B-C50C-407E-A947-70E740481C1C}">
                <a14:useLocalDpi xmlns:a14="http://schemas.microsoft.com/office/drawing/2010/main" val="0"/>
              </a:ext>
            </a:extLst>
          </a:blip>
          <a:srcRect l="26993" r="-2"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2" name="Freeform: Shape 11">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4" name="Freeform: Shape 13">
            <a:extLst>
              <a:ext uri="{FF2B5EF4-FFF2-40B4-BE49-F238E27FC236}">
                <a16:creationId xmlns:a16="http://schemas.microsoft.com/office/drawing/2014/main" id="{CA35125A-A1A4-40EB-B5EE-4371BC4DD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47004" cy="6858000"/>
          </a:xfrm>
          <a:custGeom>
            <a:avLst/>
            <a:gdLst>
              <a:gd name="connsiteX0" fmla="*/ 39602 w 7347004"/>
              <a:gd name="connsiteY0" fmla="*/ 0 h 6858000"/>
              <a:gd name="connsiteX1" fmla="*/ 5675927 w 7347004"/>
              <a:gd name="connsiteY1" fmla="*/ 0 h 6858000"/>
              <a:gd name="connsiteX2" fmla="*/ 5698706 w 7347004"/>
              <a:gd name="connsiteY2" fmla="*/ 14997 h 6858000"/>
              <a:gd name="connsiteX3" fmla="*/ 7347004 w 7347004"/>
              <a:gd name="connsiteY3" fmla="*/ 3621656 h 6858000"/>
              <a:gd name="connsiteX4" fmla="*/ 5417159 w 7347004"/>
              <a:gd name="connsiteY4" fmla="*/ 6374814 h 6858000"/>
              <a:gd name="connsiteX5" fmla="*/ 4885213 w 7347004"/>
              <a:gd name="connsiteY5" fmla="*/ 6780599 h 6858000"/>
              <a:gd name="connsiteX6" fmla="*/ 4770148 w 7347004"/>
              <a:gd name="connsiteY6" fmla="*/ 6858000 h 6858000"/>
              <a:gd name="connsiteX7" fmla="*/ 850790 w 7347004"/>
              <a:gd name="connsiteY7" fmla="*/ 6858000 h 6858000"/>
              <a:gd name="connsiteX8" fmla="*/ 39602 w 7347004"/>
              <a:gd name="connsiteY8" fmla="*/ 6858000 h 6858000"/>
              <a:gd name="connsiteX9" fmla="*/ 0 w 7347004"/>
              <a:gd name="connsiteY9" fmla="*/ 6858000 h 6858000"/>
              <a:gd name="connsiteX10" fmla="*/ 0 w 7347004"/>
              <a:gd name="connsiteY10" fmla="*/ 1 h 6858000"/>
              <a:gd name="connsiteX11" fmla="*/ 39602 w 7347004"/>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04" h="6858000">
                <a:moveTo>
                  <a:pt x="39602" y="0"/>
                </a:moveTo>
                <a:lnTo>
                  <a:pt x="5675927" y="0"/>
                </a:lnTo>
                <a:lnTo>
                  <a:pt x="5698706" y="14997"/>
                </a:lnTo>
                <a:cubicBezTo>
                  <a:pt x="6756281" y="754641"/>
                  <a:pt x="7347004" y="2093192"/>
                  <a:pt x="7347004" y="3621656"/>
                </a:cubicBezTo>
                <a:cubicBezTo>
                  <a:pt x="7347004" y="4969131"/>
                  <a:pt x="6390781" y="5602839"/>
                  <a:pt x="5417159" y="6374814"/>
                </a:cubicBezTo>
                <a:cubicBezTo>
                  <a:pt x="5239858" y="6515397"/>
                  <a:pt x="5064178" y="6653108"/>
                  <a:pt x="4885213" y="6780599"/>
                </a:cubicBezTo>
                <a:lnTo>
                  <a:pt x="4770148" y="6858000"/>
                </a:lnTo>
                <a:lnTo>
                  <a:pt x="850790" y="6858000"/>
                </a:lnTo>
                <a:lnTo>
                  <a:pt x="39602" y="6858000"/>
                </a:lnTo>
                <a:lnTo>
                  <a:pt x="0" y="6858000"/>
                </a:lnTo>
                <a:lnTo>
                  <a:pt x="0" y="1"/>
                </a:lnTo>
                <a:lnTo>
                  <a:pt x="39602" y="1"/>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6" name="Freeform: Shape 15">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9BBB87C-2202-4C60-BBA1-9680B72A7A7C}"/>
              </a:ext>
            </a:extLst>
          </p:cNvPr>
          <p:cNvSpPr>
            <a:spLocks noGrp="1"/>
          </p:cNvSpPr>
          <p:nvPr>
            <p:ph type="title"/>
          </p:nvPr>
        </p:nvSpPr>
        <p:spPr>
          <a:xfrm>
            <a:off x="358753" y="529605"/>
            <a:ext cx="4780129" cy="889621"/>
          </a:xfrm>
        </p:spPr>
        <p:txBody>
          <a:bodyPr anchor="b">
            <a:normAutofit/>
          </a:bodyPr>
          <a:lstStyle/>
          <a:p>
            <a:r>
              <a:rPr lang="en-US" sz="3600" dirty="0"/>
              <a:t>Measuring Distress</a:t>
            </a:r>
          </a:p>
        </p:txBody>
      </p:sp>
      <p:sp>
        <p:nvSpPr>
          <p:cNvPr id="3" name="Content Placeholder 2">
            <a:extLst>
              <a:ext uri="{FF2B5EF4-FFF2-40B4-BE49-F238E27FC236}">
                <a16:creationId xmlns:a16="http://schemas.microsoft.com/office/drawing/2014/main" id="{7F199200-3B45-4F55-956B-B47EF4DBAC76}"/>
              </a:ext>
            </a:extLst>
          </p:cNvPr>
          <p:cNvSpPr>
            <a:spLocks noGrp="1"/>
          </p:cNvSpPr>
          <p:nvPr>
            <p:ph idx="1"/>
          </p:nvPr>
        </p:nvSpPr>
        <p:spPr>
          <a:xfrm>
            <a:off x="256478" y="1661531"/>
            <a:ext cx="6007845" cy="4583151"/>
          </a:xfrm>
        </p:spPr>
        <p:txBody>
          <a:bodyPr>
            <a:normAutofit/>
          </a:bodyPr>
          <a:lstStyle/>
          <a:p>
            <a:r>
              <a:rPr lang="en-US" sz="2400" dirty="0"/>
              <a:t>Most common feeling of distress that is measured is anxiety</a:t>
            </a:r>
          </a:p>
          <a:p>
            <a:endParaRPr lang="en-US" sz="2400" dirty="0"/>
          </a:p>
          <a:p>
            <a:r>
              <a:rPr lang="en-US" sz="2400" dirty="0"/>
              <a:t>Other feelings that come up during exposures:</a:t>
            </a:r>
          </a:p>
          <a:p>
            <a:pPr lvl="1"/>
            <a:r>
              <a:rPr lang="en-US" dirty="0"/>
              <a:t>Disgust/gross feelings</a:t>
            </a:r>
          </a:p>
          <a:p>
            <a:pPr lvl="1"/>
            <a:r>
              <a:rPr lang="en-US" dirty="0"/>
              <a:t>Anger</a:t>
            </a:r>
          </a:p>
          <a:p>
            <a:pPr lvl="1"/>
            <a:r>
              <a:rPr lang="en-US" dirty="0"/>
              <a:t>Sadness</a:t>
            </a:r>
          </a:p>
          <a:p>
            <a:pPr lvl="1"/>
            <a:r>
              <a:rPr lang="en-US" dirty="0"/>
              <a:t>Shame and guilt</a:t>
            </a:r>
          </a:p>
          <a:p>
            <a:pPr lvl="1"/>
            <a:r>
              <a:rPr lang="en-US" dirty="0"/>
              <a:t>Feeling several emotions, leading to feeling overwhelmed</a:t>
            </a:r>
          </a:p>
          <a:p>
            <a:endParaRPr lang="en-US" sz="1900" dirty="0"/>
          </a:p>
        </p:txBody>
      </p:sp>
    </p:spTree>
    <p:extLst>
      <p:ext uri="{BB962C8B-B14F-4D97-AF65-F5344CB8AC3E}">
        <p14:creationId xmlns:p14="http://schemas.microsoft.com/office/powerpoint/2010/main" val="2154093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070117 US 290 AUTO PED">
            <a:hlinkClick r:id="" action="ppaction://media"/>
            <a:extLst>
              <a:ext uri="{FF2B5EF4-FFF2-40B4-BE49-F238E27FC236}">
                <a16:creationId xmlns:a16="http://schemas.microsoft.com/office/drawing/2014/main" id="{DD67CCA0-6304-4D13-B3F6-FEF499201313}"/>
              </a:ext>
            </a:extLst>
          </p:cNvPr>
          <p:cNvPicPr>
            <a:picLocks noRot="1" noChangeAspect="1"/>
          </p:cNvPicPr>
          <p:nvPr>
            <a:videoFile r:link="rId1"/>
          </p:nvPr>
        </p:nvPicPr>
        <p:blipFill>
          <a:blip r:embed="rId3"/>
          <a:stretch>
            <a:fillRect/>
          </a:stretch>
        </p:blipFill>
        <p:spPr>
          <a:xfrm>
            <a:off x="1110262" y="612058"/>
            <a:ext cx="9971476" cy="5633883"/>
          </a:xfrm>
          <a:prstGeom prst="rect">
            <a:avLst/>
          </a:prstGeom>
        </p:spPr>
      </p:pic>
    </p:spTree>
    <p:extLst>
      <p:ext uri="{BB962C8B-B14F-4D97-AF65-F5344CB8AC3E}">
        <p14:creationId xmlns:p14="http://schemas.microsoft.com/office/powerpoint/2010/main" val="33035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edestrian vs Car Compilation 2015   Episode 1">
            <a:hlinkClick r:id="" action="ppaction://media"/>
            <a:extLst>
              <a:ext uri="{FF2B5EF4-FFF2-40B4-BE49-F238E27FC236}">
                <a16:creationId xmlns:a16="http://schemas.microsoft.com/office/drawing/2014/main" id="{4F1946EE-0EA6-47A6-9A78-DE24B01D336C}"/>
              </a:ext>
            </a:extLst>
          </p:cNvPr>
          <p:cNvPicPr>
            <a:picLocks noRot="1" noChangeAspect="1"/>
          </p:cNvPicPr>
          <p:nvPr>
            <a:videoFile r:link="rId1"/>
          </p:nvPr>
        </p:nvPicPr>
        <p:blipFill>
          <a:blip r:embed="rId3"/>
          <a:stretch>
            <a:fillRect/>
          </a:stretch>
        </p:blipFill>
        <p:spPr>
          <a:xfrm>
            <a:off x="855406" y="468065"/>
            <a:ext cx="10274189" cy="5804916"/>
          </a:xfrm>
          <a:prstGeom prst="rect">
            <a:avLst/>
          </a:prstGeom>
        </p:spPr>
      </p:pic>
    </p:spTree>
    <p:extLst>
      <p:ext uri="{BB962C8B-B14F-4D97-AF65-F5344CB8AC3E}">
        <p14:creationId xmlns:p14="http://schemas.microsoft.com/office/powerpoint/2010/main" val="348451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olorful paint pigments">
            <a:extLst>
              <a:ext uri="{FF2B5EF4-FFF2-40B4-BE49-F238E27FC236}">
                <a16:creationId xmlns:a16="http://schemas.microsoft.com/office/drawing/2014/main" id="{5D8E6844-682E-44C2-849D-B5888F33FDEA}"/>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39B0EE6-295A-4D8F-B10A-42763319305E}"/>
              </a:ext>
            </a:extLst>
          </p:cNvPr>
          <p:cNvSpPr>
            <a:spLocks noGrp="1"/>
          </p:cNvSpPr>
          <p:nvPr>
            <p:ph type="ctrTitle"/>
          </p:nvPr>
        </p:nvSpPr>
        <p:spPr>
          <a:xfrm>
            <a:off x="8022021" y="3231931"/>
            <a:ext cx="3852041" cy="1834056"/>
          </a:xfrm>
        </p:spPr>
        <p:txBody>
          <a:bodyPr>
            <a:normAutofit/>
          </a:bodyPr>
          <a:lstStyle/>
          <a:p>
            <a:r>
              <a:rPr lang="en-US" sz="4000"/>
              <a:t>Your turn</a:t>
            </a:r>
          </a:p>
        </p:txBody>
      </p:sp>
      <p:cxnSp>
        <p:nvCxnSpPr>
          <p:cNvPr id="18" name="Straight Connector 1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97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90A315-4972-453C-9EDD-A0DDEB78B0B7}"/>
              </a:ext>
            </a:extLst>
          </p:cNvPr>
          <p:cNvSpPr>
            <a:spLocks noGrp="1"/>
          </p:cNvSpPr>
          <p:nvPr>
            <p:ph type="title"/>
          </p:nvPr>
        </p:nvSpPr>
        <p:spPr>
          <a:xfrm>
            <a:off x="6513788" y="365125"/>
            <a:ext cx="4840010" cy="1807305"/>
          </a:xfrm>
        </p:spPr>
        <p:txBody>
          <a:bodyPr>
            <a:normAutofit/>
          </a:bodyPr>
          <a:lstStyle/>
          <a:p>
            <a:r>
              <a:rPr lang="en-US" dirty="0"/>
              <a:t>Petunia and Her Immaculate Kitchen</a:t>
            </a:r>
          </a:p>
        </p:txBody>
      </p:sp>
      <p:pic>
        <p:nvPicPr>
          <p:cNvPr id="5" name="Picture 4" descr="Vegetables on a kitchen table">
            <a:extLst>
              <a:ext uri="{FF2B5EF4-FFF2-40B4-BE49-F238E27FC236}">
                <a16:creationId xmlns:a16="http://schemas.microsoft.com/office/drawing/2014/main" id="{4508CDFD-7992-499A-B6BB-15F2C747203B}"/>
              </a:ext>
            </a:extLst>
          </p:cNvPr>
          <p:cNvPicPr>
            <a:picLocks noChangeAspect="1"/>
          </p:cNvPicPr>
          <p:nvPr/>
        </p:nvPicPr>
        <p:blipFill rotWithShape="1">
          <a:blip r:embed="rId3">
            <a:extLst>
              <a:ext uri="{28A0092B-C50C-407E-A947-70E740481C1C}">
                <a14:useLocalDpi xmlns:a14="http://schemas.microsoft.com/office/drawing/2010/main" val="0"/>
              </a:ext>
            </a:extLst>
          </a:blip>
          <a:srcRect l="12808" r="2765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24D707E-4E7D-4861-B108-0095D2AA2839}"/>
              </a:ext>
            </a:extLst>
          </p:cNvPr>
          <p:cNvSpPr>
            <a:spLocks noGrp="1"/>
          </p:cNvSpPr>
          <p:nvPr>
            <p:ph idx="1"/>
          </p:nvPr>
        </p:nvSpPr>
        <p:spPr>
          <a:xfrm>
            <a:off x="6513788" y="2333297"/>
            <a:ext cx="4840010" cy="3843666"/>
          </a:xfrm>
        </p:spPr>
        <p:txBody>
          <a:bodyPr>
            <a:normAutofit/>
          </a:bodyPr>
          <a:lstStyle/>
          <a:p>
            <a:r>
              <a:rPr lang="en-US" sz="1700" dirty="0"/>
              <a:t>Female of at least age 38 who you have been seeing for about a month for individual therapy</a:t>
            </a:r>
          </a:p>
          <a:p>
            <a:r>
              <a:rPr lang="en-US" sz="1700" dirty="0"/>
              <a:t>Struggles primarily with themes of contamination, just right, and perfectionism</a:t>
            </a:r>
          </a:p>
          <a:p>
            <a:r>
              <a:rPr lang="en-US" sz="1700" dirty="0"/>
              <a:t>Compulsions: cleans kitchen for 5 hours a day, does not like having things out of order in kitchen and in her life, needs things to be “just right” as well as needs most things in her life to be clean, hand washing ritual that involves washing hands up to her elbows with specific soap. Rigid in cleaning rituals, supplies she uses, and hand washing</a:t>
            </a:r>
          </a:p>
          <a:p>
            <a:r>
              <a:rPr lang="en-US" sz="1700" dirty="0"/>
              <a:t>Hierarchy was created last week</a:t>
            </a:r>
          </a:p>
          <a:p>
            <a:pPr marL="0" indent="0">
              <a:buNone/>
            </a:pPr>
            <a:endParaRPr lang="en-US" sz="1700" dirty="0"/>
          </a:p>
        </p:txBody>
      </p:sp>
    </p:spTree>
    <p:extLst>
      <p:ext uri="{BB962C8B-B14F-4D97-AF65-F5344CB8AC3E}">
        <p14:creationId xmlns:p14="http://schemas.microsoft.com/office/powerpoint/2010/main" val="5407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tream and mountain during winter">
            <a:extLst>
              <a:ext uri="{FF2B5EF4-FFF2-40B4-BE49-F238E27FC236}">
                <a16:creationId xmlns:a16="http://schemas.microsoft.com/office/drawing/2014/main" id="{8E359BF2-3859-4B7B-9577-B80FBEC1BA42}"/>
              </a:ext>
            </a:extLst>
          </p:cNvPr>
          <p:cNvPicPr>
            <a:picLocks noChangeAspect="1"/>
          </p:cNvPicPr>
          <p:nvPr/>
        </p:nvPicPr>
        <p:blipFill rotWithShape="1">
          <a:blip r:embed="rId3">
            <a:extLst>
              <a:ext uri="{28A0092B-C50C-407E-A947-70E740481C1C}">
                <a14:useLocalDpi xmlns:a14="http://schemas.microsoft.com/office/drawing/2010/main" val="0"/>
              </a:ext>
            </a:extLst>
          </a:blip>
          <a:srcRect l="26163" r="33034"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1DD57E80-4675-45EE-9292-0A7621E047CC}"/>
              </a:ext>
            </a:extLst>
          </p:cNvPr>
          <p:cNvSpPr>
            <a:spLocks noGrp="1"/>
          </p:cNvSpPr>
          <p:nvPr>
            <p:ph type="title"/>
          </p:nvPr>
        </p:nvSpPr>
        <p:spPr>
          <a:xfrm>
            <a:off x="0" y="0"/>
            <a:ext cx="6735337" cy="702528"/>
          </a:xfrm>
        </p:spPr>
        <p:txBody>
          <a:bodyPr>
            <a:normAutofit/>
          </a:bodyPr>
          <a:lstStyle/>
          <a:p>
            <a:r>
              <a:rPr lang="en-US" dirty="0"/>
              <a:t>Jon Snow and His Honor</a:t>
            </a:r>
          </a:p>
        </p:txBody>
      </p:sp>
      <p:sp>
        <p:nvSpPr>
          <p:cNvPr id="3" name="Content Placeholder 2">
            <a:extLst>
              <a:ext uri="{FF2B5EF4-FFF2-40B4-BE49-F238E27FC236}">
                <a16:creationId xmlns:a16="http://schemas.microsoft.com/office/drawing/2014/main" id="{340A25BB-FB0D-46C9-AA0D-30961AC8D3C5}"/>
              </a:ext>
            </a:extLst>
          </p:cNvPr>
          <p:cNvSpPr>
            <a:spLocks noGrp="1"/>
          </p:cNvSpPr>
          <p:nvPr>
            <p:ph idx="1"/>
          </p:nvPr>
        </p:nvSpPr>
        <p:spPr>
          <a:xfrm>
            <a:off x="-9866" y="557561"/>
            <a:ext cx="8467290" cy="6300439"/>
          </a:xfrm>
        </p:spPr>
        <p:txBody>
          <a:bodyPr>
            <a:noAutofit/>
          </a:bodyPr>
          <a:lstStyle/>
          <a:p>
            <a:r>
              <a:rPr lang="en-US" sz="1800" dirty="0"/>
              <a:t>25 year old male who you have been seeing in individual therapy for about a year </a:t>
            </a:r>
          </a:p>
          <a:p>
            <a:r>
              <a:rPr lang="en-US" sz="1800" dirty="0"/>
              <a:t>You have provided him with psychoeducation about OCD and ERP, have decent rapport, and have created a hierarchy </a:t>
            </a:r>
          </a:p>
          <a:p>
            <a:r>
              <a:rPr lang="en-US" sz="1800" dirty="0"/>
              <a:t>He struggles with moral scrupulosity OCD, hyper-responsibility themes, and is preoccupied with always doing the right thing </a:t>
            </a:r>
          </a:p>
          <a:p>
            <a:r>
              <a:rPr lang="en-US" sz="1800" dirty="0"/>
              <a:t>Shows up in multiple areas of his life, most pronounced at his job as a nighttime security officer</a:t>
            </a:r>
          </a:p>
          <a:p>
            <a:r>
              <a:rPr lang="en-US" sz="1800" dirty="0"/>
              <a:t>Compulsions: reassurance around whether or not he did the right and moral thing, rereading and checking the security logs from the day for several hours, checking locks excessively, having rituals around needing to walk a certain way in order to prevent bad things from happening to him and his coworkers. He shows up to work two hours early to make sure he is not late and his charting of the night takes him several hours due to rechecking and rereading</a:t>
            </a:r>
            <a:r>
              <a:rPr lang="en-US" sz="1800"/>
              <a:t>. He </a:t>
            </a:r>
            <a:r>
              <a:rPr lang="en-US" sz="1800" dirty="0"/>
              <a:t>has done some ERP around the checking behaviors and rereading. </a:t>
            </a:r>
          </a:p>
          <a:p>
            <a:r>
              <a:rPr lang="en-US" sz="1800" dirty="0"/>
              <a:t>Previous session, you began work on examining what Jon views as characteristics of    a “bad” and dishonorable person. </a:t>
            </a:r>
          </a:p>
          <a:p>
            <a:r>
              <a:rPr lang="en-US" sz="1800" dirty="0"/>
              <a:t>Identified qualities: lazy, dishonorable, wasteful, and rude </a:t>
            </a:r>
          </a:p>
          <a:p>
            <a:r>
              <a:rPr lang="en-US" sz="1800" dirty="0"/>
              <a:t>Today you had planned with him that you would do exposures around possibly     being a “bad” person. He has come into session stating that he is not willing to do anything related and not willing to take a risk of being a bad person. </a:t>
            </a:r>
          </a:p>
        </p:txBody>
      </p:sp>
    </p:spTree>
    <p:extLst>
      <p:ext uri="{BB962C8B-B14F-4D97-AF65-F5344CB8AC3E}">
        <p14:creationId xmlns:p14="http://schemas.microsoft.com/office/powerpoint/2010/main" val="4098143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ny question marks on black background">
            <a:extLst>
              <a:ext uri="{FF2B5EF4-FFF2-40B4-BE49-F238E27FC236}">
                <a16:creationId xmlns:a16="http://schemas.microsoft.com/office/drawing/2014/main" id="{D1465830-64DF-4585-B3B6-CD7999158AD1}"/>
              </a:ext>
            </a:extLst>
          </p:cNvPr>
          <p:cNvPicPr>
            <a:picLocks noChangeAspect="1"/>
          </p:cNvPicPr>
          <p:nvPr/>
        </p:nvPicPr>
        <p:blipFill rotWithShape="1">
          <a:blip r:embed="rId2"/>
          <a:srcRect t="7787"/>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D4D3B-B87E-4BC6-A2BB-4E43F46137B6}"/>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a:solidFill>
                  <a:schemeClr val="tx1">
                    <a:lumMod val="85000"/>
                    <a:lumOff val="15000"/>
                  </a:schemeClr>
                </a:solidFill>
              </a:rPr>
              <a:t>Questions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94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ustic wooden table with fairy lights in background">
            <a:extLst>
              <a:ext uri="{FF2B5EF4-FFF2-40B4-BE49-F238E27FC236}">
                <a16:creationId xmlns:a16="http://schemas.microsoft.com/office/drawing/2014/main" id="{E5915657-E6F4-4702-AC35-A27F6A50D78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8B8CD77B-B25B-43DE-B5D6-2C3F2F7737C3}"/>
              </a:ext>
            </a:extLst>
          </p:cNvPr>
          <p:cNvSpPr>
            <a:spLocks noGrp="1"/>
          </p:cNvSpPr>
          <p:nvPr>
            <p:ph type="ctrTitle"/>
          </p:nvPr>
        </p:nvSpPr>
        <p:spPr>
          <a:xfrm>
            <a:off x="1524000" y="1122362"/>
            <a:ext cx="9144000" cy="2900518"/>
          </a:xfrm>
        </p:spPr>
        <p:txBody>
          <a:bodyPr>
            <a:normAutofit/>
          </a:bodyPr>
          <a:lstStyle/>
          <a:p>
            <a:r>
              <a:rPr lang="en-US">
                <a:solidFill>
                  <a:srgbClr val="FFFFFF"/>
                </a:solidFill>
              </a:rPr>
              <a:t>Maybe it’s the end, maybe it’s not</a:t>
            </a:r>
          </a:p>
        </p:txBody>
      </p:sp>
      <p:sp>
        <p:nvSpPr>
          <p:cNvPr id="3" name="Subtitle 2">
            <a:extLst>
              <a:ext uri="{FF2B5EF4-FFF2-40B4-BE49-F238E27FC236}">
                <a16:creationId xmlns:a16="http://schemas.microsoft.com/office/drawing/2014/main" id="{FBE8F66A-3497-4B0B-9783-57FA62357130}"/>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Thank you!</a:t>
            </a:r>
          </a:p>
        </p:txBody>
      </p:sp>
    </p:spTree>
    <p:extLst>
      <p:ext uri="{BB962C8B-B14F-4D97-AF65-F5344CB8AC3E}">
        <p14:creationId xmlns:p14="http://schemas.microsoft.com/office/powerpoint/2010/main" val="406940667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842A0-E41C-4865-956E-027CC0E684AD}"/>
              </a:ext>
            </a:extLst>
          </p:cNvPr>
          <p:cNvSpPr>
            <a:spLocks noGrp="1"/>
          </p:cNvSpPr>
          <p:nvPr>
            <p:ph type="title"/>
          </p:nvPr>
        </p:nvSpPr>
        <p:spPr>
          <a:xfrm>
            <a:off x="7217831" y="138702"/>
            <a:ext cx="4140014" cy="1330839"/>
          </a:xfrm>
        </p:spPr>
        <p:txBody>
          <a:bodyPr>
            <a:normAutofit/>
          </a:bodyPr>
          <a:lstStyle/>
          <a:p>
            <a:r>
              <a:rPr lang="en-US" dirty="0"/>
              <a:t>Measuring Distress</a:t>
            </a:r>
          </a:p>
        </p:txBody>
      </p:sp>
      <p:pic>
        <p:nvPicPr>
          <p:cNvPr id="5" name="Picture 4" descr="Child checking height">
            <a:extLst>
              <a:ext uri="{FF2B5EF4-FFF2-40B4-BE49-F238E27FC236}">
                <a16:creationId xmlns:a16="http://schemas.microsoft.com/office/drawing/2014/main" id="{E423C459-0E0C-4B0E-B34D-257883CCB1EA}"/>
              </a:ext>
            </a:extLst>
          </p:cNvPr>
          <p:cNvPicPr>
            <a:picLocks noChangeAspect="1"/>
          </p:cNvPicPr>
          <p:nvPr/>
        </p:nvPicPr>
        <p:blipFill rotWithShape="1">
          <a:blip r:embed="rId2">
            <a:extLst>
              <a:ext uri="{28A0092B-C50C-407E-A947-70E740481C1C}">
                <a14:useLocalDpi xmlns:a14="http://schemas.microsoft.com/office/drawing/2010/main" val="0"/>
              </a:ext>
            </a:extLst>
          </a:blip>
          <a:srcRect l="3803" r="29020"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74EA75B8-1874-4742-B1B1-60D796258CB8}"/>
              </a:ext>
            </a:extLst>
          </p:cNvPr>
          <p:cNvSpPr>
            <a:spLocks noGrp="1"/>
          </p:cNvSpPr>
          <p:nvPr>
            <p:ph idx="1"/>
          </p:nvPr>
        </p:nvSpPr>
        <p:spPr>
          <a:xfrm>
            <a:off x="6709025" y="1608243"/>
            <a:ext cx="5157627" cy="5111055"/>
          </a:xfrm>
        </p:spPr>
        <p:txBody>
          <a:bodyPr>
            <a:normAutofit lnSpcReduction="10000"/>
          </a:bodyPr>
          <a:lstStyle/>
          <a:p>
            <a:r>
              <a:rPr lang="en-US" sz="2400" dirty="0"/>
              <a:t>Habituation Model</a:t>
            </a:r>
          </a:p>
          <a:p>
            <a:pPr lvl="1"/>
            <a:r>
              <a:rPr lang="en-US" dirty="0"/>
              <a:t>Measure SUDs before, during, and after</a:t>
            </a:r>
          </a:p>
          <a:p>
            <a:pPr marL="457200" lvl="1" indent="0">
              <a:buNone/>
            </a:pPr>
            <a:endParaRPr lang="en-US" dirty="0"/>
          </a:p>
          <a:p>
            <a:r>
              <a:rPr lang="en-US" sz="2400" dirty="0"/>
              <a:t>Inhibitory Learning Model</a:t>
            </a:r>
          </a:p>
          <a:p>
            <a:pPr lvl="1"/>
            <a:r>
              <a:rPr lang="en-US" dirty="0"/>
              <a:t>Two different measurements:</a:t>
            </a:r>
          </a:p>
          <a:p>
            <a:pPr lvl="2"/>
            <a:r>
              <a:rPr lang="en-US" sz="2400" dirty="0"/>
              <a:t>The amount you believe your feared outcome</a:t>
            </a:r>
          </a:p>
          <a:p>
            <a:pPr lvl="2"/>
            <a:r>
              <a:rPr lang="en-US" sz="2400" dirty="0"/>
              <a:t>The amount of confidence you have in your ability to manage your distress related to the exposure</a:t>
            </a:r>
          </a:p>
          <a:p>
            <a:pPr lvl="1"/>
            <a:r>
              <a:rPr lang="en-US" dirty="0"/>
              <a:t>Measure two items: before, during, and after</a:t>
            </a:r>
          </a:p>
          <a:p>
            <a:pPr lvl="1"/>
            <a:endParaRPr lang="en-US" dirty="0"/>
          </a:p>
          <a:p>
            <a:pPr marL="457200" lvl="1" indent="0">
              <a:buNone/>
            </a:pPr>
            <a:endParaRPr lang="en-US" sz="1700" dirty="0"/>
          </a:p>
        </p:txBody>
      </p:sp>
    </p:spTree>
    <p:extLst>
      <p:ext uri="{BB962C8B-B14F-4D97-AF65-F5344CB8AC3E}">
        <p14:creationId xmlns:p14="http://schemas.microsoft.com/office/powerpoint/2010/main" val="312547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een color on the traffic light">
            <a:extLst>
              <a:ext uri="{FF2B5EF4-FFF2-40B4-BE49-F238E27FC236}">
                <a16:creationId xmlns:a16="http://schemas.microsoft.com/office/drawing/2014/main" id="{CD4E4279-AC83-4B37-BA1F-EE19D91DCEC2}"/>
              </a:ext>
            </a:extLst>
          </p:cNvPr>
          <p:cNvPicPr>
            <a:picLocks noChangeAspect="1"/>
          </p:cNvPicPr>
          <p:nvPr/>
        </p:nvPicPr>
        <p:blipFill rotWithShape="1">
          <a:blip r:embed="rId2">
            <a:extLst>
              <a:ext uri="{28A0092B-C50C-407E-A947-70E740481C1C}">
                <a14:useLocalDpi xmlns:a14="http://schemas.microsoft.com/office/drawing/2010/main" val="0"/>
              </a:ext>
            </a:extLst>
          </a:blip>
          <a:srcRect t="13403" b="2328"/>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19957" y="1495303"/>
            <a:ext cx="4204137" cy="1342754"/>
          </a:xfrm>
        </p:spPr>
        <p:txBody>
          <a:bodyPr>
            <a:normAutofit/>
          </a:bodyPr>
          <a:lstStyle/>
          <a:p>
            <a:pPr algn="ctr"/>
            <a:r>
              <a:rPr lang="en-US" sz="3600" dirty="0"/>
              <a:t>Measuring Distress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2445249"/>
            <a:ext cx="4593021" cy="4202131"/>
          </a:xfrm>
        </p:spPr>
        <p:txBody>
          <a:bodyPr anchor="ctr">
            <a:noAutofit/>
          </a:bodyPr>
          <a:lstStyle/>
          <a:p>
            <a:r>
              <a:rPr lang="en-US" sz="2400" dirty="0"/>
              <a:t>0-10</a:t>
            </a:r>
          </a:p>
          <a:p>
            <a:r>
              <a:rPr lang="en-US" sz="2400" dirty="0"/>
              <a:t>0-100</a:t>
            </a:r>
          </a:p>
          <a:p>
            <a:r>
              <a:rPr lang="en-US" sz="2400" dirty="0"/>
              <a:t>1-7</a:t>
            </a:r>
          </a:p>
          <a:p>
            <a:r>
              <a:rPr lang="en-US" sz="2400" dirty="0"/>
              <a:t>Not all patients are good with numbers</a:t>
            </a:r>
          </a:p>
          <a:p>
            <a:pPr lvl="1"/>
            <a:r>
              <a:rPr lang="en-US" dirty="0"/>
              <a:t>Get creative!</a:t>
            </a:r>
          </a:p>
          <a:p>
            <a:pPr lvl="2"/>
            <a:r>
              <a:rPr lang="en-US" sz="2400" dirty="0"/>
              <a:t>Temperature</a:t>
            </a:r>
          </a:p>
          <a:p>
            <a:pPr lvl="2"/>
            <a:r>
              <a:rPr lang="en-US" sz="2400" dirty="0"/>
              <a:t>Traffic light</a:t>
            </a:r>
          </a:p>
          <a:p>
            <a:pPr lvl="2"/>
            <a:r>
              <a:rPr lang="en-US" sz="2400" dirty="0"/>
              <a:t>Colors</a:t>
            </a:r>
          </a:p>
        </p:txBody>
      </p:sp>
    </p:spTree>
    <p:extLst>
      <p:ext uri="{BB962C8B-B14F-4D97-AF65-F5344CB8AC3E}">
        <p14:creationId xmlns:p14="http://schemas.microsoft.com/office/powerpoint/2010/main" val="327577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CD7A9-622C-41B1-A2BF-39A8CA3376F8}"/>
              </a:ext>
            </a:extLst>
          </p:cNvPr>
          <p:cNvSpPr>
            <a:spLocks noGrp="1"/>
          </p:cNvSpPr>
          <p:nvPr>
            <p:ph type="title"/>
          </p:nvPr>
        </p:nvSpPr>
        <p:spPr>
          <a:xfrm>
            <a:off x="-3049" y="6169"/>
            <a:ext cx="5181510" cy="1671569"/>
          </a:xfrm>
        </p:spPr>
        <p:txBody>
          <a:bodyPr>
            <a:normAutofit/>
          </a:bodyPr>
          <a:lstStyle/>
          <a:p>
            <a:r>
              <a:rPr lang="en-US" sz="4000" dirty="0"/>
              <a:t>Measuring Distress</a:t>
            </a:r>
          </a:p>
        </p:txBody>
      </p:sp>
      <p:sp>
        <p:nvSpPr>
          <p:cNvPr id="3" name="Content Placeholder 2">
            <a:extLst>
              <a:ext uri="{FF2B5EF4-FFF2-40B4-BE49-F238E27FC236}">
                <a16:creationId xmlns:a16="http://schemas.microsoft.com/office/drawing/2014/main" id="{44915D06-C216-482A-A98E-4A5781C3BD72}"/>
              </a:ext>
            </a:extLst>
          </p:cNvPr>
          <p:cNvSpPr>
            <a:spLocks noGrp="1"/>
          </p:cNvSpPr>
          <p:nvPr>
            <p:ph idx="1"/>
          </p:nvPr>
        </p:nvSpPr>
        <p:spPr>
          <a:xfrm>
            <a:off x="123290" y="1387011"/>
            <a:ext cx="5707148" cy="5188450"/>
          </a:xfrm>
        </p:spPr>
        <p:txBody>
          <a:bodyPr>
            <a:normAutofit lnSpcReduction="10000"/>
          </a:bodyPr>
          <a:lstStyle/>
          <a:p>
            <a:r>
              <a:rPr lang="en-US" sz="2400" dirty="0"/>
              <a:t>Distress might not always decrease</a:t>
            </a:r>
          </a:p>
          <a:p>
            <a:pPr lvl="1"/>
            <a:r>
              <a:rPr lang="en-US" dirty="0"/>
              <a:t>Sometimes focusing on SUDs decreasing, can lead to feelings of failure or feeling that something is wrong with self/ERP does not work for me</a:t>
            </a:r>
          </a:p>
          <a:p>
            <a:pPr marL="457200" lvl="1" indent="0">
              <a:buNone/>
            </a:pPr>
            <a:endParaRPr lang="en-US" dirty="0"/>
          </a:p>
          <a:p>
            <a:r>
              <a:rPr lang="en-US" sz="2400" dirty="0"/>
              <a:t>Find a takeaway message/what I learned and what can I do differently next time</a:t>
            </a:r>
          </a:p>
          <a:p>
            <a:pPr marL="0" indent="0">
              <a:buNone/>
            </a:pPr>
            <a:endParaRPr lang="en-US" sz="2400" dirty="0"/>
          </a:p>
          <a:p>
            <a:r>
              <a:rPr lang="en-US" sz="2400" b="1" dirty="0"/>
              <a:t>Focus is on reworking one’s relationship with distress/anxiety and building confidence in one’s ability to manage distress</a:t>
            </a:r>
          </a:p>
          <a:p>
            <a:endParaRPr lang="en-US" sz="2000" dirty="0"/>
          </a:p>
        </p:txBody>
      </p:sp>
      <p:pic>
        <p:nvPicPr>
          <p:cNvPr id="5" name="Picture 4" descr="Close-up of wooden white and yellow ruler">
            <a:extLst>
              <a:ext uri="{FF2B5EF4-FFF2-40B4-BE49-F238E27FC236}">
                <a16:creationId xmlns:a16="http://schemas.microsoft.com/office/drawing/2014/main" id="{74AA64E8-79B9-43E0-BD64-4198534649D8}"/>
              </a:ext>
            </a:extLst>
          </p:cNvPr>
          <p:cNvPicPr>
            <a:picLocks noChangeAspect="1"/>
          </p:cNvPicPr>
          <p:nvPr/>
        </p:nvPicPr>
        <p:blipFill rotWithShape="1">
          <a:blip r:embed="rId2">
            <a:extLst>
              <a:ext uri="{28A0092B-C50C-407E-A947-70E740481C1C}">
                <a14:useLocalDpi xmlns:a14="http://schemas.microsoft.com/office/drawing/2010/main" val="0"/>
              </a:ext>
            </a:extLst>
          </a:blip>
          <a:srcRect l="7005" r="27347"/>
          <a:stretch/>
        </p:blipFill>
        <p:spPr>
          <a:xfrm>
            <a:off x="6189155" y="10"/>
            <a:ext cx="6002844" cy="6857990"/>
          </a:xfrm>
          <a:prstGeom prst="rect">
            <a:avLst/>
          </a:prstGeom>
          <a:effectLst/>
        </p:spPr>
      </p:pic>
    </p:spTree>
    <p:extLst>
      <p:ext uri="{BB962C8B-B14F-4D97-AF65-F5344CB8AC3E}">
        <p14:creationId xmlns:p14="http://schemas.microsoft.com/office/powerpoint/2010/main" val="355656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DB3E-BAF1-4C0C-B5F5-15F4BED548FD}"/>
              </a:ext>
            </a:extLst>
          </p:cNvPr>
          <p:cNvSpPr>
            <a:spLocks noGrp="1"/>
          </p:cNvSpPr>
          <p:nvPr>
            <p:ph type="title"/>
          </p:nvPr>
        </p:nvSpPr>
        <p:spPr>
          <a:xfrm>
            <a:off x="4965430" y="629268"/>
            <a:ext cx="6586491" cy="1286160"/>
          </a:xfrm>
        </p:spPr>
        <p:txBody>
          <a:bodyPr anchor="b">
            <a:normAutofit/>
          </a:bodyPr>
          <a:lstStyle/>
          <a:p>
            <a:r>
              <a:rPr lang="en-US" dirty="0"/>
              <a:t>Developing a Hierarchy</a:t>
            </a:r>
          </a:p>
        </p:txBody>
      </p:sp>
      <p:sp>
        <p:nvSpPr>
          <p:cNvPr id="3" name="Content Placeholder 2">
            <a:extLst>
              <a:ext uri="{FF2B5EF4-FFF2-40B4-BE49-F238E27FC236}">
                <a16:creationId xmlns:a16="http://schemas.microsoft.com/office/drawing/2014/main" id="{085DA48C-D2E8-4E76-9E79-D9801CB63B91}"/>
              </a:ext>
            </a:extLst>
          </p:cNvPr>
          <p:cNvSpPr>
            <a:spLocks noGrp="1"/>
          </p:cNvSpPr>
          <p:nvPr>
            <p:ph idx="1"/>
          </p:nvPr>
        </p:nvSpPr>
        <p:spPr>
          <a:xfrm>
            <a:off x="4965431" y="2438400"/>
            <a:ext cx="6586489" cy="3785419"/>
          </a:xfrm>
        </p:spPr>
        <p:txBody>
          <a:bodyPr>
            <a:normAutofit/>
          </a:bodyPr>
          <a:lstStyle/>
          <a:p>
            <a:r>
              <a:rPr lang="en-US" sz="2400" dirty="0"/>
              <a:t>List of feared and avoided things, places, situations, feelings, etc. ranked from least distressing to most distressing</a:t>
            </a:r>
          </a:p>
          <a:p>
            <a:r>
              <a:rPr lang="en-US" sz="2400" dirty="0"/>
              <a:t>Make sure to include the trigger and core fear when creating a hierarchy item</a:t>
            </a:r>
          </a:p>
          <a:p>
            <a:r>
              <a:rPr lang="en-US" sz="2400" dirty="0"/>
              <a:t>Hierarchy items are rated by how they would feel in the absence of rituals or avoidance</a:t>
            </a:r>
          </a:p>
          <a:p>
            <a:r>
              <a:rPr lang="en-US" sz="2400" dirty="0"/>
              <a:t>Make the exposure and distress unavoidable</a:t>
            </a:r>
          </a:p>
          <a:p>
            <a:pPr lvl="1"/>
            <a:r>
              <a:rPr lang="en-US" dirty="0"/>
              <a:t>No “safe” areas</a:t>
            </a:r>
          </a:p>
        </p:txBody>
      </p:sp>
      <p:pic>
        <p:nvPicPr>
          <p:cNvPr id="5" name="Picture 4" descr="Bright ladder against dull ladders">
            <a:extLst>
              <a:ext uri="{FF2B5EF4-FFF2-40B4-BE49-F238E27FC236}">
                <a16:creationId xmlns:a16="http://schemas.microsoft.com/office/drawing/2014/main" id="{39C206B1-D9A8-4685-9CFD-0C7CAA32C711}"/>
              </a:ext>
            </a:extLst>
          </p:cNvPr>
          <p:cNvPicPr>
            <a:picLocks noChangeAspect="1"/>
          </p:cNvPicPr>
          <p:nvPr/>
        </p:nvPicPr>
        <p:blipFill rotWithShape="1">
          <a:blip r:embed="rId3">
            <a:extLst>
              <a:ext uri="{28A0092B-C50C-407E-A947-70E740481C1C}">
                <a14:useLocalDpi xmlns:a14="http://schemas.microsoft.com/office/drawing/2010/main" val="0"/>
              </a:ext>
            </a:extLst>
          </a:blip>
          <a:srcRect l="43810" r="549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7B4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648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bstract steps on a light green pastel background">
            <a:extLst>
              <a:ext uri="{FF2B5EF4-FFF2-40B4-BE49-F238E27FC236}">
                <a16:creationId xmlns:a16="http://schemas.microsoft.com/office/drawing/2014/main" id="{3B633D1F-DC3F-43A7-8ADD-EF4F7D899550}"/>
              </a:ext>
            </a:extLst>
          </p:cNvPr>
          <p:cNvPicPr>
            <a:picLocks noChangeAspect="1"/>
          </p:cNvPicPr>
          <p:nvPr/>
        </p:nvPicPr>
        <p:blipFill rotWithShape="1">
          <a:blip r:embed="rId2">
            <a:extLst>
              <a:ext uri="{28A0092B-C50C-407E-A947-70E740481C1C}">
                <a14:useLocalDpi xmlns:a14="http://schemas.microsoft.com/office/drawing/2010/main" val="0"/>
              </a:ext>
            </a:extLst>
          </a:blip>
          <a:srcRect l="9146" r="8823"/>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8" name="Freeform: Shape 2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30" name="Freeform: Shape 29">
            <a:extLst>
              <a:ext uri="{FF2B5EF4-FFF2-40B4-BE49-F238E27FC236}">
                <a16:creationId xmlns:a16="http://schemas.microsoft.com/office/drawing/2014/main" id="{CA35125A-A1A4-40EB-B5EE-4371BC4DD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47004" cy="6858000"/>
          </a:xfrm>
          <a:custGeom>
            <a:avLst/>
            <a:gdLst>
              <a:gd name="connsiteX0" fmla="*/ 39602 w 7347004"/>
              <a:gd name="connsiteY0" fmla="*/ 0 h 6858000"/>
              <a:gd name="connsiteX1" fmla="*/ 5675927 w 7347004"/>
              <a:gd name="connsiteY1" fmla="*/ 0 h 6858000"/>
              <a:gd name="connsiteX2" fmla="*/ 5698706 w 7347004"/>
              <a:gd name="connsiteY2" fmla="*/ 14997 h 6858000"/>
              <a:gd name="connsiteX3" fmla="*/ 7347004 w 7347004"/>
              <a:gd name="connsiteY3" fmla="*/ 3621656 h 6858000"/>
              <a:gd name="connsiteX4" fmla="*/ 5417159 w 7347004"/>
              <a:gd name="connsiteY4" fmla="*/ 6374814 h 6858000"/>
              <a:gd name="connsiteX5" fmla="*/ 4885213 w 7347004"/>
              <a:gd name="connsiteY5" fmla="*/ 6780599 h 6858000"/>
              <a:gd name="connsiteX6" fmla="*/ 4770148 w 7347004"/>
              <a:gd name="connsiteY6" fmla="*/ 6858000 h 6858000"/>
              <a:gd name="connsiteX7" fmla="*/ 850790 w 7347004"/>
              <a:gd name="connsiteY7" fmla="*/ 6858000 h 6858000"/>
              <a:gd name="connsiteX8" fmla="*/ 39602 w 7347004"/>
              <a:gd name="connsiteY8" fmla="*/ 6858000 h 6858000"/>
              <a:gd name="connsiteX9" fmla="*/ 0 w 7347004"/>
              <a:gd name="connsiteY9" fmla="*/ 6858000 h 6858000"/>
              <a:gd name="connsiteX10" fmla="*/ 0 w 7347004"/>
              <a:gd name="connsiteY10" fmla="*/ 1 h 6858000"/>
              <a:gd name="connsiteX11" fmla="*/ 39602 w 7347004"/>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04" h="6858000">
                <a:moveTo>
                  <a:pt x="39602" y="0"/>
                </a:moveTo>
                <a:lnTo>
                  <a:pt x="5675927" y="0"/>
                </a:lnTo>
                <a:lnTo>
                  <a:pt x="5698706" y="14997"/>
                </a:lnTo>
                <a:cubicBezTo>
                  <a:pt x="6756281" y="754641"/>
                  <a:pt x="7347004" y="2093192"/>
                  <a:pt x="7347004" y="3621656"/>
                </a:cubicBezTo>
                <a:cubicBezTo>
                  <a:pt x="7347004" y="4969131"/>
                  <a:pt x="6390781" y="5602839"/>
                  <a:pt x="5417159" y="6374814"/>
                </a:cubicBezTo>
                <a:cubicBezTo>
                  <a:pt x="5239858" y="6515397"/>
                  <a:pt x="5064178" y="6653108"/>
                  <a:pt x="4885213" y="6780599"/>
                </a:cubicBezTo>
                <a:lnTo>
                  <a:pt x="4770148" y="6858000"/>
                </a:lnTo>
                <a:lnTo>
                  <a:pt x="850790" y="6858000"/>
                </a:lnTo>
                <a:lnTo>
                  <a:pt x="39602" y="6858000"/>
                </a:lnTo>
                <a:lnTo>
                  <a:pt x="0" y="6858000"/>
                </a:lnTo>
                <a:lnTo>
                  <a:pt x="0" y="1"/>
                </a:lnTo>
                <a:lnTo>
                  <a:pt x="39602" y="1"/>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32" name="Freeform: Shape 3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5A2F04D-5559-4DDA-8A67-C02BB3DACFE1}"/>
              </a:ext>
            </a:extLst>
          </p:cNvPr>
          <p:cNvSpPr>
            <a:spLocks noGrp="1"/>
          </p:cNvSpPr>
          <p:nvPr>
            <p:ph type="title"/>
          </p:nvPr>
        </p:nvSpPr>
        <p:spPr>
          <a:xfrm>
            <a:off x="134947" y="73818"/>
            <a:ext cx="4780129" cy="1639888"/>
          </a:xfrm>
        </p:spPr>
        <p:txBody>
          <a:bodyPr anchor="b">
            <a:normAutofit/>
          </a:bodyPr>
          <a:lstStyle/>
          <a:p>
            <a:r>
              <a:rPr lang="en-US" sz="3600"/>
              <a:t>Ways to use it</a:t>
            </a:r>
            <a:endParaRPr lang="en-US" sz="3600" dirty="0"/>
          </a:p>
        </p:txBody>
      </p:sp>
      <p:sp>
        <p:nvSpPr>
          <p:cNvPr id="3" name="Content Placeholder 2">
            <a:extLst>
              <a:ext uri="{FF2B5EF4-FFF2-40B4-BE49-F238E27FC236}">
                <a16:creationId xmlns:a16="http://schemas.microsoft.com/office/drawing/2014/main" id="{5009677C-70AD-4549-8095-57E01BC92BFE}"/>
              </a:ext>
            </a:extLst>
          </p:cNvPr>
          <p:cNvSpPr>
            <a:spLocks noGrp="1"/>
          </p:cNvSpPr>
          <p:nvPr>
            <p:ph idx="1"/>
          </p:nvPr>
        </p:nvSpPr>
        <p:spPr>
          <a:xfrm>
            <a:off x="223024" y="1940312"/>
            <a:ext cx="6041299" cy="4023926"/>
          </a:xfrm>
        </p:spPr>
        <p:txBody>
          <a:bodyPr>
            <a:normAutofit/>
          </a:bodyPr>
          <a:lstStyle/>
          <a:p>
            <a:r>
              <a:rPr lang="en-US" sz="2400" dirty="0"/>
              <a:t>Start with low level exposures and work up</a:t>
            </a:r>
          </a:p>
          <a:p>
            <a:pPr lvl="1"/>
            <a:r>
              <a:rPr lang="en-US" dirty="0"/>
              <a:t>Low challenge</a:t>
            </a:r>
          </a:p>
          <a:p>
            <a:pPr lvl="1"/>
            <a:r>
              <a:rPr lang="en-US" dirty="0"/>
              <a:t>Moderate challenge</a:t>
            </a:r>
          </a:p>
          <a:p>
            <a:pPr lvl="1"/>
            <a:r>
              <a:rPr lang="en-US" dirty="0"/>
              <a:t>High challenge</a:t>
            </a:r>
          </a:p>
          <a:p>
            <a:r>
              <a:rPr lang="en-US" sz="2400" dirty="0"/>
              <a:t>Gradual vs. Flooding</a:t>
            </a:r>
          </a:p>
          <a:p>
            <a:r>
              <a:rPr lang="en-US" sz="2400" dirty="0"/>
              <a:t>Work on distress tolerance and eventually have them move around on the hierarchy</a:t>
            </a:r>
          </a:p>
          <a:p>
            <a:pPr lvl="1"/>
            <a:r>
              <a:rPr lang="en-US" dirty="0"/>
              <a:t>Variety helps foster inhibitory learning</a:t>
            </a:r>
          </a:p>
          <a:p>
            <a:pPr lvl="1"/>
            <a:r>
              <a:rPr lang="en-US" dirty="0"/>
              <a:t>Keeps OCD on its toes</a:t>
            </a:r>
          </a:p>
        </p:txBody>
      </p:sp>
    </p:spTree>
    <p:extLst>
      <p:ext uri="{BB962C8B-B14F-4D97-AF65-F5344CB8AC3E}">
        <p14:creationId xmlns:p14="http://schemas.microsoft.com/office/powerpoint/2010/main" val="402366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EA82-599E-482A-BF4B-678A90D1B73B}"/>
              </a:ext>
            </a:extLst>
          </p:cNvPr>
          <p:cNvSpPr>
            <a:spLocks noGrp="1"/>
          </p:cNvSpPr>
          <p:nvPr>
            <p:ph type="title"/>
          </p:nvPr>
        </p:nvSpPr>
        <p:spPr>
          <a:xfrm>
            <a:off x="4820464" y="0"/>
            <a:ext cx="6586491" cy="1676603"/>
          </a:xfrm>
        </p:spPr>
        <p:txBody>
          <a:bodyPr>
            <a:normAutofit/>
          </a:bodyPr>
          <a:lstStyle/>
          <a:p>
            <a:r>
              <a:rPr lang="en-US" sz="5400" dirty="0"/>
              <a:t>Example Hierarchy </a:t>
            </a:r>
          </a:p>
        </p:txBody>
      </p:sp>
      <p:pic>
        <p:nvPicPr>
          <p:cNvPr id="6" name="Picture 5">
            <a:extLst>
              <a:ext uri="{FF2B5EF4-FFF2-40B4-BE49-F238E27FC236}">
                <a16:creationId xmlns:a16="http://schemas.microsoft.com/office/drawing/2014/main" id="{40320E50-8B0C-43B6-93DD-F4DA36F7CCAB}"/>
              </a:ext>
            </a:extLst>
          </p:cNvPr>
          <p:cNvPicPr>
            <a:picLocks noChangeAspect="1"/>
          </p:cNvPicPr>
          <p:nvPr/>
        </p:nvPicPr>
        <p:blipFill rotWithShape="1">
          <a:blip r:embed="rId2"/>
          <a:srcRect l="23794" r="31086" b="-1"/>
          <a:stretch/>
        </p:blipFill>
        <p:spPr>
          <a:xfrm>
            <a:off x="20" y="10"/>
            <a:ext cx="4635571" cy="6857990"/>
          </a:xfrm>
          <a:prstGeom prst="rect">
            <a:avLst/>
          </a:prstGeom>
          <a:effectLst/>
        </p:spPr>
      </p:pic>
      <p:graphicFrame>
        <p:nvGraphicFramePr>
          <p:cNvPr id="21" name="Content Placeholder 2">
            <a:extLst>
              <a:ext uri="{FF2B5EF4-FFF2-40B4-BE49-F238E27FC236}">
                <a16:creationId xmlns:a16="http://schemas.microsoft.com/office/drawing/2014/main" id="{7A168698-FE6F-4AD6-A92D-06674CDDA908}"/>
              </a:ext>
            </a:extLst>
          </p:cNvPr>
          <p:cNvGraphicFramePr>
            <a:graphicFrameLocks noGrp="1"/>
          </p:cNvGraphicFramePr>
          <p:nvPr>
            <p:ph idx="1"/>
            <p:extLst>
              <p:ext uri="{D42A27DB-BD31-4B8C-83A1-F6EECF244321}">
                <p14:modId xmlns:p14="http://schemas.microsoft.com/office/powerpoint/2010/main" val="2612936888"/>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11BA6AE-6B77-49ED-AD3F-BC7940A61DB9}"/>
              </a:ext>
            </a:extLst>
          </p:cNvPr>
          <p:cNvSpPr txBox="1"/>
          <p:nvPr/>
        </p:nvSpPr>
        <p:spPr>
          <a:xfrm>
            <a:off x="4820464" y="1170878"/>
            <a:ext cx="6085429" cy="923330"/>
          </a:xfrm>
          <a:prstGeom prst="rect">
            <a:avLst/>
          </a:prstGeom>
          <a:noFill/>
        </p:spPr>
        <p:txBody>
          <a:bodyPr wrap="square" rtlCol="0">
            <a:spAutoFit/>
          </a:bodyPr>
          <a:lstStyle/>
          <a:p>
            <a:r>
              <a:rPr lang="en-US" dirty="0"/>
              <a:t>Core fear: If I interact with marijuana in any form, I’ll be contaminated and be irresponsible; I might contaminate others; I’m a bad person</a:t>
            </a:r>
          </a:p>
        </p:txBody>
      </p:sp>
    </p:spTree>
    <p:extLst>
      <p:ext uri="{BB962C8B-B14F-4D97-AF65-F5344CB8AC3E}">
        <p14:creationId xmlns:p14="http://schemas.microsoft.com/office/powerpoint/2010/main" val="3807103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7227</TotalTime>
  <Words>2500</Words>
  <Application>Microsoft Office PowerPoint</Application>
  <PresentationFormat>Widescreen</PresentationFormat>
  <Paragraphs>265</Paragraphs>
  <Slides>36</Slides>
  <Notes>12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Meiryo</vt:lpstr>
      <vt:lpstr>Arial</vt:lpstr>
      <vt:lpstr>Calibri</vt:lpstr>
      <vt:lpstr>Calibri Light</vt:lpstr>
      <vt:lpstr>Oxygen</vt:lpstr>
      <vt:lpstr>ProximaNova</vt:lpstr>
      <vt:lpstr>Roboto</vt:lpstr>
      <vt:lpstr>Symbol</vt:lpstr>
      <vt:lpstr>Times New Roman</vt:lpstr>
      <vt:lpstr>Wingdings</vt:lpstr>
      <vt:lpstr>Office Theme</vt:lpstr>
      <vt:lpstr>Measuring Distress, Creating a Hierarchy, and Symptom Management </vt:lpstr>
      <vt:lpstr>Measuring Distress</vt:lpstr>
      <vt:lpstr>Measuring Distress</vt:lpstr>
      <vt:lpstr>Measuring Distress</vt:lpstr>
      <vt:lpstr>Measuring Distress</vt:lpstr>
      <vt:lpstr>Measuring Distress</vt:lpstr>
      <vt:lpstr>Developing a Hierarchy</vt:lpstr>
      <vt:lpstr>Ways to use it</vt:lpstr>
      <vt:lpstr>Example Hierarchy </vt:lpstr>
      <vt:lpstr>Example Hierarchy</vt:lpstr>
      <vt:lpstr>PowerPoint Presentation</vt:lpstr>
      <vt:lpstr>Symptom Management</vt:lpstr>
      <vt:lpstr>Symptom Management</vt:lpstr>
      <vt:lpstr>More on Response Prevention and Decreasing Compulsions</vt:lpstr>
      <vt:lpstr>Ethics and Risk Management</vt:lpstr>
      <vt:lpstr>Ethics of ERP</vt:lpstr>
      <vt:lpstr>Ethical considerations of ERP </vt:lpstr>
      <vt:lpstr>What to do…</vt:lpstr>
      <vt:lpstr>… to protect yourself…</vt:lpstr>
      <vt:lpstr>… and your client </vt:lpstr>
      <vt:lpstr>Risk Management</vt:lpstr>
      <vt:lpstr>PowerPoint Presentation</vt:lpstr>
      <vt:lpstr>PowerPoint Presentation</vt:lpstr>
      <vt:lpstr>ERP Risk Hierarchy</vt:lpstr>
      <vt:lpstr>Breakout Group – Create Hierarchies</vt:lpstr>
      <vt:lpstr>Presenter Role Play</vt:lpstr>
      <vt:lpstr>Hierarchy</vt:lpstr>
      <vt:lpstr>Hierarchy Continued </vt:lpstr>
      <vt:lpstr>PowerPoint Presentation</vt:lpstr>
      <vt:lpstr>PowerPoint Presentation</vt:lpstr>
      <vt:lpstr>PowerPoint Presentation</vt:lpstr>
      <vt:lpstr>Your turn</vt:lpstr>
      <vt:lpstr>Petunia and Her Immaculate Kitchen</vt:lpstr>
      <vt:lpstr>Jon Snow and His Honor</vt:lpstr>
      <vt:lpstr>Questions</vt:lpstr>
      <vt:lpstr>Maybe it’s the end, maybe it’s not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Hemendinger, Emily</dc:creator>
  <cp:lastModifiedBy>Hemendinger, Emily</cp:lastModifiedBy>
  <cp:revision>68</cp:revision>
  <dcterms:created xsi:type="dcterms:W3CDTF">2021-05-26T23:05:58Z</dcterms:created>
  <dcterms:modified xsi:type="dcterms:W3CDTF">2021-07-23T04:04:29Z</dcterms:modified>
</cp:coreProperties>
</file>