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6" r:id="rId5"/>
    <p:sldId id="337" r:id="rId6"/>
    <p:sldId id="258" r:id="rId7"/>
    <p:sldId id="257" r:id="rId8"/>
    <p:sldId id="260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823" autoAdjust="0"/>
  </p:normalViewPr>
  <p:slideViewPr>
    <p:cSldViewPr snapToGrid="0">
      <p:cViewPr varScale="1">
        <p:scale>
          <a:sx n="86" d="100"/>
          <a:sy n="86" d="100"/>
        </p:scale>
        <p:origin x="90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hto, Stephanie" userId="8238b639-9725-457a-a88c-77d0adb820c2" providerId="ADAL" clId="{B346BEAB-FAB3-4872-B53F-8F234ECDEAD0}"/>
    <pc:docChg chg="undo custSel modSld sldOrd">
      <pc:chgData name="Lehto, Stephanie" userId="8238b639-9725-457a-a88c-77d0adb820c2" providerId="ADAL" clId="{B346BEAB-FAB3-4872-B53F-8F234ECDEAD0}" dt="2021-05-31T22:53:18.739" v="484" actId="20577"/>
      <pc:docMkLst>
        <pc:docMk/>
      </pc:docMkLst>
      <pc:sldChg chg="addSp delSp modSp mod setBg">
        <pc:chgData name="Lehto, Stephanie" userId="8238b639-9725-457a-a88c-77d0adb820c2" providerId="ADAL" clId="{B346BEAB-FAB3-4872-B53F-8F234ECDEAD0}" dt="2021-05-31T22:52:20.459" v="398" actId="1076"/>
        <pc:sldMkLst>
          <pc:docMk/>
          <pc:sldMk cId="870912522" sldId="256"/>
        </pc:sldMkLst>
        <pc:spChg chg="mod">
          <ac:chgData name="Lehto, Stephanie" userId="8238b639-9725-457a-a88c-77d0adb820c2" providerId="ADAL" clId="{B346BEAB-FAB3-4872-B53F-8F234ECDEAD0}" dt="2021-05-31T22:52:15.672" v="396" actId="26606"/>
          <ac:spMkLst>
            <pc:docMk/>
            <pc:sldMk cId="870912522" sldId="256"/>
            <ac:spMk id="2" creationId="{55846E5F-9124-453A-9BE4-7BA952710C16}"/>
          </ac:spMkLst>
        </pc:spChg>
        <pc:spChg chg="mod">
          <ac:chgData name="Lehto, Stephanie" userId="8238b639-9725-457a-a88c-77d0adb820c2" providerId="ADAL" clId="{B346BEAB-FAB3-4872-B53F-8F234ECDEAD0}" dt="2021-05-31T22:52:15.672" v="396" actId="26606"/>
          <ac:spMkLst>
            <pc:docMk/>
            <pc:sldMk cId="870912522" sldId="256"/>
            <ac:spMk id="3" creationId="{5148D6A4-12B6-4FEB-96A9-3FB11CADB173}"/>
          </ac:spMkLst>
        </pc:spChg>
        <pc:spChg chg="add">
          <ac:chgData name="Lehto, Stephanie" userId="8238b639-9725-457a-a88c-77d0adb820c2" providerId="ADAL" clId="{B346BEAB-FAB3-4872-B53F-8F234ECDEAD0}" dt="2021-05-31T22:52:15.672" v="396" actId="26606"/>
          <ac:spMkLst>
            <pc:docMk/>
            <pc:sldMk cId="870912522" sldId="256"/>
            <ac:spMk id="12" creationId="{DCF1FFC3-D020-43C3-8B93-EF6BEFC46DD6}"/>
          </ac:spMkLst>
        </pc:spChg>
        <pc:picChg chg="add del mod">
          <ac:chgData name="Lehto, Stephanie" userId="8238b639-9725-457a-a88c-77d0adb820c2" providerId="ADAL" clId="{B346BEAB-FAB3-4872-B53F-8F234ECDEAD0}" dt="2021-05-31T22:51:54.401" v="394" actId="478"/>
          <ac:picMkLst>
            <pc:docMk/>
            <pc:sldMk cId="870912522" sldId="256"/>
            <ac:picMk id="5" creationId="{A110401A-4D06-437B-95CC-EA9CDD3EF0A0}"/>
          </ac:picMkLst>
        </pc:picChg>
        <pc:picChg chg="add mod ord">
          <ac:chgData name="Lehto, Stephanie" userId="8238b639-9725-457a-a88c-77d0adb820c2" providerId="ADAL" clId="{B346BEAB-FAB3-4872-B53F-8F234ECDEAD0}" dt="2021-05-31T22:52:20.459" v="398" actId="1076"/>
          <ac:picMkLst>
            <pc:docMk/>
            <pc:sldMk cId="870912522" sldId="256"/>
            <ac:picMk id="7" creationId="{BAB36E88-669F-4664-9CFA-FBB08FC22F36}"/>
          </ac:picMkLst>
        </pc:picChg>
        <pc:cxnChg chg="add">
          <ac:chgData name="Lehto, Stephanie" userId="8238b639-9725-457a-a88c-77d0adb820c2" providerId="ADAL" clId="{B346BEAB-FAB3-4872-B53F-8F234ECDEAD0}" dt="2021-05-31T22:52:15.672" v="396" actId="26606"/>
          <ac:cxnSpMkLst>
            <pc:docMk/>
            <pc:sldMk cId="870912522" sldId="256"/>
            <ac:cxnSpMk id="14" creationId="{16FC4A39-71B0-433B-AB94-CBFFA0DF90DF}"/>
          </ac:cxnSpMkLst>
        </pc:cxnChg>
      </pc:sldChg>
      <pc:sldChg chg="addSp modSp mod setBg modNotesTx">
        <pc:chgData name="Lehto, Stephanie" userId="8238b639-9725-457a-a88c-77d0adb820c2" providerId="ADAL" clId="{B346BEAB-FAB3-4872-B53F-8F234ECDEAD0}" dt="2021-05-31T22:53:18.739" v="484" actId="20577"/>
        <pc:sldMkLst>
          <pc:docMk/>
          <pc:sldMk cId="829251224" sldId="257"/>
        </pc:sldMkLst>
        <pc:spChg chg="mod">
          <ac:chgData name="Lehto, Stephanie" userId="8238b639-9725-457a-a88c-77d0adb820c2" providerId="ADAL" clId="{B346BEAB-FAB3-4872-B53F-8F234ECDEAD0}" dt="2021-05-31T22:48:13.301" v="336" actId="26606"/>
          <ac:spMkLst>
            <pc:docMk/>
            <pc:sldMk cId="829251224" sldId="257"/>
            <ac:spMk id="2" creationId="{60377479-AE8F-4E48-AFE9-747D33C4B4C2}"/>
          </ac:spMkLst>
        </pc:spChg>
        <pc:spChg chg="mod">
          <ac:chgData name="Lehto, Stephanie" userId="8238b639-9725-457a-a88c-77d0adb820c2" providerId="ADAL" clId="{B346BEAB-FAB3-4872-B53F-8F234ECDEAD0}" dt="2021-05-31T22:53:18.739" v="484" actId="20577"/>
          <ac:spMkLst>
            <pc:docMk/>
            <pc:sldMk cId="829251224" sldId="257"/>
            <ac:spMk id="3" creationId="{A5625976-8A1E-4AF5-8D73-74639AF02EA0}"/>
          </ac:spMkLst>
        </pc:spChg>
        <pc:spChg chg="add">
          <ac:chgData name="Lehto, Stephanie" userId="8238b639-9725-457a-a88c-77d0adb820c2" providerId="ADAL" clId="{B346BEAB-FAB3-4872-B53F-8F234ECDEAD0}" dt="2021-05-31T22:48:13.301" v="336" actId="26606"/>
          <ac:spMkLst>
            <pc:docMk/>
            <pc:sldMk cId="829251224" sldId="257"/>
            <ac:spMk id="10" creationId="{9F79630B-0F0B-446E-A637-38FA8F61D10E}"/>
          </ac:spMkLst>
        </pc:spChg>
        <pc:spChg chg="add">
          <ac:chgData name="Lehto, Stephanie" userId="8238b639-9725-457a-a88c-77d0adb820c2" providerId="ADAL" clId="{B346BEAB-FAB3-4872-B53F-8F234ECDEAD0}" dt="2021-05-31T22:48:13.301" v="336" actId="26606"/>
          <ac:spMkLst>
            <pc:docMk/>
            <pc:sldMk cId="829251224" sldId="257"/>
            <ac:spMk id="12" creationId="{B3437C99-FC8E-4311-B48A-F0C4C329B154}"/>
          </ac:spMkLst>
        </pc:spChg>
        <pc:picChg chg="add mod">
          <ac:chgData name="Lehto, Stephanie" userId="8238b639-9725-457a-a88c-77d0adb820c2" providerId="ADAL" clId="{B346BEAB-FAB3-4872-B53F-8F234ECDEAD0}" dt="2021-05-31T22:51:20.848" v="370" actId="14100"/>
          <ac:picMkLst>
            <pc:docMk/>
            <pc:sldMk cId="829251224" sldId="257"/>
            <ac:picMk id="5" creationId="{32EE4221-8C6D-414B-93E1-604332347884}"/>
          </ac:picMkLst>
        </pc:picChg>
      </pc:sldChg>
      <pc:sldChg chg="addSp delSp modSp mod ord setBg modNotesTx">
        <pc:chgData name="Lehto, Stephanie" userId="8238b639-9725-457a-a88c-77d0adb820c2" providerId="ADAL" clId="{B346BEAB-FAB3-4872-B53F-8F234ECDEAD0}" dt="2021-05-31T22:51:36.352" v="374" actId="14100"/>
        <pc:sldMkLst>
          <pc:docMk/>
          <pc:sldMk cId="2495870756" sldId="258"/>
        </pc:sldMkLst>
        <pc:spChg chg="mod">
          <ac:chgData name="Lehto, Stephanie" userId="8238b639-9725-457a-a88c-77d0adb820c2" providerId="ADAL" clId="{B346BEAB-FAB3-4872-B53F-8F234ECDEAD0}" dt="2021-05-31T22:47:46.002" v="334" actId="26606"/>
          <ac:spMkLst>
            <pc:docMk/>
            <pc:sldMk cId="2495870756" sldId="258"/>
            <ac:spMk id="2" creationId="{A3F14C1F-0218-40E9-AE95-E17075391CFE}"/>
          </ac:spMkLst>
        </pc:spChg>
        <pc:spChg chg="mod">
          <ac:chgData name="Lehto, Stephanie" userId="8238b639-9725-457a-a88c-77d0adb820c2" providerId="ADAL" clId="{B346BEAB-FAB3-4872-B53F-8F234ECDEAD0}" dt="2021-05-31T22:51:36.352" v="374" actId="14100"/>
          <ac:spMkLst>
            <pc:docMk/>
            <pc:sldMk cId="2495870756" sldId="258"/>
            <ac:spMk id="3" creationId="{A30A0BAC-E0BE-4061-B8CE-1A62C1143EDF}"/>
          </ac:spMkLst>
        </pc:spChg>
        <pc:spChg chg="add del">
          <ac:chgData name="Lehto, Stephanie" userId="8238b639-9725-457a-a88c-77d0adb820c2" providerId="ADAL" clId="{B346BEAB-FAB3-4872-B53F-8F234ECDEAD0}" dt="2021-05-31T22:47:29.992" v="326" actId="26606"/>
          <ac:spMkLst>
            <pc:docMk/>
            <pc:sldMk cId="2495870756" sldId="258"/>
            <ac:spMk id="10" creationId="{8FC9BE17-9A7B-462D-AE50-3D8777387304}"/>
          </ac:spMkLst>
        </pc:spChg>
        <pc:spChg chg="add del">
          <ac:chgData name="Lehto, Stephanie" userId="8238b639-9725-457a-a88c-77d0adb820c2" providerId="ADAL" clId="{B346BEAB-FAB3-4872-B53F-8F234ECDEAD0}" dt="2021-05-31T22:47:29.992" v="326" actId="26606"/>
          <ac:spMkLst>
            <pc:docMk/>
            <pc:sldMk cId="2495870756" sldId="258"/>
            <ac:spMk id="12" creationId="{3EBE8569-6AEC-4B8C-8D53-2DE337CDBA65}"/>
          </ac:spMkLst>
        </pc:spChg>
        <pc:spChg chg="add del">
          <ac:chgData name="Lehto, Stephanie" userId="8238b639-9725-457a-a88c-77d0adb820c2" providerId="ADAL" clId="{B346BEAB-FAB3-4872-B53F-8F234ECDEAD0}" dt="2021-05-31T22:47:29.992" v="326" actId="26606"/>
          <ac:spMkLst>
            <pc:docMk/>
            <pc:sldMk cId="2495870756" sldId="258"/>
            <ac:spMk id="14" creationId="{55D4142C-5077-457F-A6AD-3FECFDB39685}"/>
          </ac:spMkLst>
        </pc:spChg>
        <pc:spChg chg="add del">
          <ac:chgData name="Lehto, Stephanie" userId="8238b639-9725-457a-a88c-77d0adb820c2" providerId="ADAL" clId="{B346BEAB-FAB3-4872-B53F-8F234ECDEAD0}" dt="2021-05-31T22:47:29.992" v="326" actId="26606"/>
          <ac:spMkLst>
            <pc:docMk/>
            <pc:sldMk cId="2495870756" sldId="258"/>
            <ac:spMk id="16" creationId="{7A5F0580-5EE9-419F-96EE-B6529EF6E7D0}"/>
          </ac:spMkLst>
        </pc:spChg>
        <pc:spChg chg="add del">
          <ac:chgData name="Lehto, Stephanie" userId="8238b639-9725-457a-a88c-77d0adb820c2" providerId="ADAL" clId="{B346BEAB-FAB3-4872-B53F-8F234ECDEAD0}" dt="2021-05-31T22:47:46.002" v="334" actId="26606"/>
          <ac:spMkLst>
            <pc:docMk/>
            <pc:sldMk cId="2495870756" sldId="258"/>
            <ac:spMk id="18" creationId="{F13C74B1-5B17-4795-BED0-7140497B445A}"/>
          </ac:spMkLst>
        </pc:spChg>
        <pc:spChg chg="add del">
          <ac:chgData name="Lehto, Stephanie" userId="8238b639-9725-457a-a88c-77d0adb820c2" providerId="ADAL" clId="{B346BEAB-FAB3-4872-B53F-8F234ECDEAD0}" dt="2021-05-31T22:47:46.002" v="334" actId="26606"/>
          <ac:spMkLst>
            <pc:docMk/>
            <pc:sldMk cId="2495870756" sldId="258"/>
            <ac:spMk id="19" creationId="{D4974D33-8DC5-464E-8C6D-BE58F0669C17}"/>
          </ac:spMkLst>
        </pc:spChg>
        <pc:spChg chg="add del">
          <ac:chgData name="Lehto, Stephanie" userId="8238b639-9725-457a-a88c-77d0adb820c2" providerId="ADAL" clId="{B346BEAB-FAB3-4872-B53F-8F234ECDEAD0}" dt="2021-05-31T22:47:43.857" v="329" actId="26606"/>
          <ac:spMkLst>
            <pc:docMk/>
            <pc:sldMk cId="2495870756" sldId="258"/>
            <ac:spMk id="24" creationId="{04812C46-200A-4DEB-A05E-3ED6C68C2387}"/>
          </ac:spMkLst>
        </pc:spChg>
        <pc:spChg chg="add del">
          <ac:chgData name="Lehto, Stephanie" userId="8238b639-9725-457a-a88c-77d0adb820c2" providerId="ADAL" clId="{B346BEAB-FAB3-4872-B53F-8F234ECDEAD0}" dt="2021-05-31T22:47:43.857" v="329" actId="26606"/>
          <ac:spMkLst>
            <pc:docMk/>
            <pc:sldMk cId="2495870756" sldId="258"/>
            <ac:spMk id="26" creationId="{D1EA859B-E555-4109-94F3-6700E046E008}"/>
          </ac:spMkLst>
        </pc:spChg>
        <pc:spChg chg="add del">
          <ac:chgData name="Lehto, Stephanie" userId="8238b639-9725-457a-a88c-77d0adb820c2" providerId="ADAL" clId="{B346BEAB-FAB3-4872-B53F-8F234ECDEAD0}" dt="2021-05-31T22:47:45.436" v="331" actId="26606"/>
          <ac:spMkLst>
            <pc:docMk/>
            <pc:sldMk cId="2495870756" sldId="258"/>
            <ac:spMk id="28" creationId="{9F79630B-0F0B-446E-A637-38FA8F61D10E}"/>
          </ac:spMkLst>
        </pc:spChg>
        <pc:spChg chg="add del">
          <ac:chgData name="Lehto, Stephanie" userId="8238b639-9725-457a-a88c-77d0adb820c2" providerId="ADAL" clId="{B346BEAB-FAB3-4872-B53F-8F234ECDEAD0}" dt="2021-05-31T22:47:45.436" v="331" actId="26606"/>
          <ac:spMkLst>
            <pc:docMk/>
            <pc:sldMk cId="2495870756" sldId="258"/>
            <ac:spMk id="29" creationId="{B3437C99-FC8E-4311-B48A-F0C4C329B154}"/>
          </ac:spMkLst>
        </pc:spChg>
        <pc:spChg chg="add del">
          <ac:chgData name="Lehto, Stephanie" userId="8238b639-9725-457a-a88c-77d0adb820c2" providerId="ADAL" clId="{B346BEAB-FAB3-4872-B53F-8F234ECDEAD0}" dt="2021-05-31T22:47:45.991" v="333" actId="26606"/>
          <ac:spMkLst>
            <pc:docMk/>
            <pc:sldMk cId="2495870756" sldId="258"/>
            <ac:spMk id="31" creationId="{04812C46-200A-4DEB-A05E-3ED6C68C2387}"/>
          </ac:spMkLst>
        </pc:spChg>
        <pc:spChg chg="add del">
          <ac:chgData name="Lehto, Stephanie" userId="8238b639-9725-457a-a88c-77d0adb820c2" providerId="ADAL" clId="{B346BEAB-FAB3-4872-B53F-8F234ECDEAD0}" dt="2021-05-31T22:47:45.991" v="333" actId="26606"/>
          <ac:spMkLst>
            <pc:docMk/>
            <pc:sldMk cId="2495870756" sldId="258"/>
            <ac:spMk id="32" creationId="{D1EA859B-E555-4109-94F3-6700E046E008}"/>
          </ac:spMkLst>
        </pc:spChg>
        <pc:spChg chg="add">
          <ac:chgData name="Lehto, Stephanie" userId="8238b639-9725-457a-a88c-77d0adb820c2" providerId="ADAL" clId="{B346BEAB-FAB3-4872-B53F-8F234ECDEAD0}" dt="2021-05-31T22:47:46.002" v="334" actId="26606"/>
          <ac:spMkLst>
            <pc:docMk/>
            <pc:sldMk cId="2495870756" sldId="258"/>
            <ac:spMk id="34" creationId="{9F79630B-0F0B-446E-A637-38FA8F61D10E}"/>
          </ac:spMkLst>
        </pc:spChg>
        <pc:spChg chg="add">
          <ac:chgData name="Lehto, Stephanie" userId="8238b639-9725-457a-a88c-77d0adb820c2" providerId="ADAL" clId="{B346BEAB-FAB3-4872-B53F-8F234ECDEAD0}" dt="2021-05-31T22:47:46.002" v="334" actId="26606"/>
          <ac:spMkLst>
            <pc:docMk/>
            <pc:sldMk cId="2495870756" sldId="258"/>
            <ac:spMk id="35" creationId="{B3437C99-FC8E-4311-B48A-F0C4C329B154}"/>
          </ac:spMkLst>
        </pc:spChg>
        <pc:picChg chg="add mod ord">
          <ac:chgData name="Lehto, Stephanie" userId="8238b639-9725-457a-a88c-77d0adb820c2" providerId="ADAL" clId="{B346BEAB-FAB3-4872-B53F-8F234ECDEAD0}" dt="2021-05-31T22:51:32.428" v="373" actId="1076"/>
          <ac:picMkLst>
            <pc:docMk/>
            <pc:sldMk cId="2495870756" sldId="258"/>
            <ac:picMk id="5" creationId="{05A6A19B-E6AA-40D4-8E38-E9C1CEF40D84}"/>
          </ac:picMkLst>
        </pc:picChg>
      </pc:sldChg>
      <pc:sldChg chg="addSp modSp mod setBg modNotesTx">
        <pc:chgData name="Lehto, Stephanie" userId="8238b639-9725-457a-a88c-77d0adb820c2" providerId="ADAL" clId="{B346BEAB-FAB3-4872-B53F-8F234ECDEAD0}" dt="2021-05-31T22:51:06.955" v="366" actId="255"/>
        <pc:sldMkLst>
          <pc:docMk/>
          <pc:sldMk cId="2249154674" sldId="259"/>
        </pc:sldMkLst>
        <pc:spChg chg="mod">
          <ac:chgData name="Lehto, Stephanie" userId="8238b639-9725-457a-a88c-77d0adb820c2" providerId="ADAL" clId="{B346BEAB-FAB3-4872-B53F-8F234ECDEAD0}" dt="2021-05-31T22:50:25.204" v="354" actId="26606"/>
          <ac:spMkLst>
            <pc:docMk/>
            <pc:sldMk cId="2249154674" sldId="259"/>
            <ac:spMk id="2" creationId="{816B4B93-3D22-4D19-A9A4-7253F7CFB4A2}"/>
          </ac:spMkLst>
        </pc:spChg>
        <pc:spChg chg="mod">
          <ac:chgData name="Lehto, Stephanie" userId="8238b639-9725-457a-a88c-77d0adb820c2" providerId="ADAL" clId="{B346BEAB-FAB3-4872-B53F-8F234ECDEAD0}" dt="2021-05-31T22:51:06.955" v="366" actId="255"/>
          <ac:spMkLst>
            <pc:docMk/>
            <pc:sldMk cId="2249154674" sldId="259"/>
            <ac:spMk id="3" creationId="{FE9CEF6C-E23D-4B18-9114-BCA76C77F075}"/>
          </ac:spMkLst>
        </pc:spChg>
        <pc:spChg chg="add">
          <ac:chgData name="Lehto, Stephanie" userId="8238b639-9725-457a-a88c-77d0adb820c2" providerId="ADAL" clId="{B346BEAB-FAB3-4872-B53F-8F234ECDEAD0}" dt="2021-05-31T22:50:25.204" v="354" actId="26606"/>
          <ac:spMkLst>
            <pc:docMk/>
            <pc:sldMk cId="2249154674" sldId="259"/>
            <ac:spMk id="10" creationId="{9F79630B-0F0B-446E-A637-38FA8F61D10E}"/>
          </ac:spMkLst>
        </pc:spChg>
        <pc:spChg chg="add">
          <ac:chgData name="Lehto, Stephanie" userId="8238b639-9725-457a-a88c-77d0adb820c2" providerId="ADAL" clId="{B346BEAB-FAB3-4872-B53F-8F234ECDEAD0}" dt="2021-05-31T22:50:25.204" v="354" actId="26606"/>
          <ac:spMkLst>
            <pc:docMk/>
            <pc:sldMk cId="2249154674" sldId="259"/>
            <ac:spMk id="12" creationId="{B3437C99-FC8E-4311-B48A-F0C4C329B154}"/>
          </ac:spMkLst>
        </pc:spChg>
        <pc:picChg chg="add mod">
          <ac:chgData name="Lehto, Stephanie" userId="8238b639-9725-457a-a88c-77d0adb820c2" providerId="ADAL" clId="{B346BEAB-FAB3-4872-B53F-8F234ECDEAD0}" dt="2021-05-31T22:50:51.603" v="363" actId="14100"/>
          <ac:picMkLst>
            <pc:docMk/>
            <pc:sldMk cId="2249154674" sldId="259"/>
            <ac:picMk id="5" creationId="{254093A8-D7CE-4D6E-B833-56BD86591788}"/>
          </ac:picMkLst>
        </pc:picChg>
      </pc:sldChg>
      <pc:sldChg chg="addSp delSp modSp mod setBg modNotesTx">
        <pc:chgData name="Lehto, Stephanie" userId="8238b639-9725-457a-a88c-77d0adb820c2" providerId="ADAL" clId="{B346BEAB-FAB3-4872-B53F-8F234ECDEAD0}" dt="2021-05-31T22:51:16.706" v="369" actId="255"/>
        <pc:sldMkLst>
          <pc:docMk/>
          <pc:sldMk cId="1961435929" sldId="260"/>
        </pc:sldMkLst>
        <pc:spChg chg="mod">
          <ac:chgData name="Lehto, Stephanie" userId="8238b639-9725-457a-a88c-77d0adb820c2" providerId="ADAL" clId="{B346BEAB-FAB3-4872-B53F-8F234ECDEAD0}" dt="2021-05-31T22:49:18.446" v="342" actId="26606"/>
          <ac:spMkLst>
            <pc:docMk/>
            <pc:sldMk cId="1961435929" sldId="260"/>
            <ac:spMk id="2" creationId="{9D80035D-0A81-45E9-9286-258350FC74D4}"/>
          </ac:spMkLst>
        </pc:spChg>
        <pc:spChg chg="mod">
          <ac:chgData name="Lehto, Stephanie" userId="8238b639-9725-457a-a88c-77d0adb820c2" providerId="ADAL" clId="{B346BEAB-FAB3-4872-B53F-8F234ECDEAD0}" dt="2021-05-31T22:51:16.706" v="369" actId="255"/>
          <ac:spMkLst>
            <pc:docMk/>
            <pc:sldMk cId="1961435929" sldId="260"/>
            <ac:spMk id="3" creationId="{407F6C97-6829-4B06-BD15-1FD36CEA6443}"/>
          </ac:spMkLst>
        </pc:spChg>
        <pc:spChg chg="add del">
          <ac:chgData name="Lehto, Stephanie" userId="8238b639-9725-457a-a88c-77d0adb820c2" providerId="ADAL" clId="{B346BEAB-FAB3-4872-B53F-8F234ECDEAD0}" dt="2021-05-31T22:49:18.436" v="341" actId="26606"/>
          <ac:spMkLst>
            <pc:docMk/>
            <pc:sldMk cId="1961435929" sldId="260"/>
            <ac:spMk id="12" creationId="{8FC9BE17-9A7B-462D-AE50-3D8777387304}"/>
          </ac:spMkLst>
        </pc:spChg>
        <pc:spChg chg="add del">
          <ac:chgData name="Lehto, Stephanie" userId="8238b639-9725-457a-a88c-77d0adb820c2" providerId="ADAL" clId="{B346BEAB-FAB3-4872-B53F-8F234ECDEAD0}" dt="2021-05-31T22:49:18.436" v="341" actId="26606"/>
          <ac:spMkLst>
            <pc:docMk/>
            <pc:sldMk cId="1961435929" sldId="260"/>
            <ac:spMk id="14" creationId="{3EBE8569-6AEC-4B8C-8D53-2DE337CDBA65}"/>
          </ac:spMkLst>
        </pc:spChg>
        <pc:spChg chg="add del">
          <ac:chgData name="Lehto, Stephanie" userId="8238b639-9725-457a-a88c-77d0adb820c2" providerId="ADAL" clId="{B346BEAB-FAB3-4872-B53F-8F234ECDEAD0}" dt="2021-05-31T22:49:18.436" v="341" actId="26606"/>
          <ac:spMkLst>
            <pc:docMk/>
            <pc:sldMk cId="1961435929" sldId="260"/>
            <ac:spMk id="16" creationId="{55D4142C-5077-457F-A6AD-3FECFDB39685}"/>
          </ac:spMkLst>
        </pc:spChg>
        <pc:spChg chg="add del">
          <ac:chgData name="Lehto, Stephanie" userId="8238b639-9725-457a-a88c-77d0adb820c2" providerId="ADAL" clId="{B346BEAB-FAB3-4872-B53F-8F234ECDEAD0}" dt="2021-05-31T22:49:18.436" v="341" actId="26606"/>
          <ac:spMkLst>
            <pc:docMk/>
            <pc:sldMk cId="1961435929" sldId="260"/>
            <ac:spMk id="18" creationId="{7A5F0580-5EE9-419F-96EE-B6529EF6E7D0}"/>
          </ac:spMkLst>
        </pc:spChg>
        <pc:spChg chg="add">
          <ac:chgData name="Lehto, Stephanie" userId="8238b639-9725-457a-a88c-77d0adb820c2" providerId="ADAL" clId="{B346BEAB-FAB3-4872-B53F-8F234ECDEAD0}" dt="2021-05-31T22:49:18.446" v="342" actId="26606"/>
          <ac:spMkLst>
            <pc:docMk/>
            <pc:sldMk cId="1961435929" sldId="260"/>
            <ac:spMk id="20" creationId="{9F79630B-0F0B-446E-A637-38FA8F61D10E}"/>
          </ac:spMkLst>
        </pc:spChg>
        <pc:spChg chg="add">
          <ac:chgData name="Lehto, Stephanie" userId="8238b639-9725-457a-a88c-77d0adb820c2" providerId="ADAL" clId="{B346BEAB-FAB3-4872-B53F-8F234ECDEAD0}" dt="2021-05-31T22:49:18.446" v="342" actId="26606"/>
          <ac:spMkLst>
            <pc:docMk/>
            <pc:sldMk cId="1961435929" sldId="260"/>
            <ac:spMk id="21" creationId="{B3437C99-FC8E-4311-B48A-F0C4C329B154}"/>
          </ac:spMkLst>
        </pc:spChg>
        <pc:picChg chg="add del mod">
          <ac:chgData name="Lehto, Stephanie" userId="8238b639-9725-457a-a88c-77d0adb820c2" providerId="ADAL" clId="{B346BEAB-FAB3-4872-B53F-8F234ECDEAD0}" dt="2021-05-31T22:48:48.198" v="338" actId="931"/>
          <ac:picMkLst>
            <pc:docMk/>
            <pc:sldMk cId="1961435929" sldId="260"/>
            <ac:picMk id="5" creationId="{3D36BA9C-08E4-423A-8380-07931CEEA811}"/>
          </ac:picMkLst>
        </pc:picChg>
        <pc:picChg chg="add mod ord">
          <ac:chgData name="Lehto, Stephanie" userId="8238b639-9725-457a-a88c-77d0adb820c2" providerId="ADAL" clId="{B346BEAB-FAB3-4872-B53F-8F234ECDEAD0}" dt="2021-05-31T22:51:10.593" v="367" actId="14100"/>
          <ac:picMkLst>
            <pc:docMk/>
            <pc:sldMk cId="1961435929" sldId="260"/>
            <ac:picMk id="7" creationId="{39A0E9BF-B9B7-40F6-9817-0148426C557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CF8FA-BF60-440C-973A-D977B2CDB2AF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ED124-C536-45EE-A52F-72C82340E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138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Abramowitz, J. S., Deacon, B. J., &amp; Whiteside, S. P. H. (2011). </a:t>
            </a:r>
            <a:r>
              <a:rPr lang="en-US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Exposure therapy for anxiety: Principles and practice.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Guilford Press.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3ED124-C536-45EE-A52F-72C82340EC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55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Scripting handout </a:t>
            </a:r>
          </a:p>
          <a:p>
            <a:r>
              <a:rPr lang="en-US" dirty="0"/>
              <a:t>References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Abramowitz, J. S., Deacon, B. J., &amp; Whiteside, S. P. H. (2011). </a:t>
            </a:r>
            <a:r>
              <a:rPr lang="en-US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Exposure therapy for anxiety: Principles and practice.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Guilford Press.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3ED124-C536-45EE-A52F-72C82340EC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164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Abramowitz, J. S., Deacon, B. J., &amp; Whiteside, S. P. H. (2011). </a:t>
            </a:r>
            <a:r>
              <a:rPr lang="en-US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Exposure therapy for anxiety: Principles and practice.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Guilford Press.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3ED124-C536-45EE-A52F-72C82340EC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789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Abramowitz, J. S., Deacon, B. J., &amp; Whiteside, S. P. H. (2011). </a:t>
            </a:r>
            <a:r>
              <a:rPr lang="en-US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Exposure therapy for anxiety: Principles and practice.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Guilford Press.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3ED124-C536-45EE-A52F-72C82340EC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02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4BA67-DE49-4311-9606-1111F811E7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A162B8-1C90-4D39-A177-5602355786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DD2EA-D89D-415B-82B8-08496424E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B06D9-7336-4C09-B7FA-F4A9F1E92E74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31EA4E-A3C9-48B9-8396-3CEE1C859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CF15B5-E1FF-436A-8EDA-13D8BD6E2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6CFD1-EE35-4682-886B-D8013306B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44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E8439-C49E-46B8-9188-DD2E2C894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97DC8F-D06B-4C46-9150-76A72F9F1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FA8E7-7D2D-4769-8497-208CF4196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B06D9-7336-4C09-B7FA-F4A9F1E92E74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78C0FC-3B16-4375-944B-0FE5B7AAB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87696-950B-494F-A58B-81BCDBE6D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6CFD1-EE35-4682-886B-D8013306B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088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49B42C-A72A-48E1-BFEF-1582879AA9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12E650-2491-41C7-894B-E40784FF46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DAE53-7103-46D0-8A10-AF5AA9C67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B06D9-7336-4C09-B7FA-F4A9F1E92E74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46C18-38EC-4EDD-AE81-36F5AF2D2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60E10-2DBE-44FF-BB80-E7D504F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6CFD1-EE35-4682-886B-D8013306B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50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184E5-10AC-43D8-86A7-824B615AF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D308A-72CD-4C58-837A-435AE8A13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DA7B6-7345-4256-98D6-E0D1C7060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B06D9-7336-4C09-B7FA-F4A9F1E92E74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37000-3DF0-4CBC-85FB-351CAA5EC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492C5B-8940-44ED-A2EC-D8AA1C8D5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6CFD1-EE35-4682-886B-D8013306B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322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CF6B3-4B37-4A38-9B0D-775CA88AB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39D86C-1DAA-4A37-9FB7-46CFB0620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D8DFE-5FF1-4AE1-85A0-94F818C83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B06D9-7336-4C09-B7FA-F4A9F1E92E74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9AFC3-E870-4BDD-8B4E-F5E03A58F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7A209-3B94-45CB-BAB3-AE65692D5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6CFD1-EE35-4682-886B-D8013306B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12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0FC7E-052D-483A-BEAF-52B3616ED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2B20A-EF50-4731-B051-F560EF42AA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D2651E-D40A-4DEE-81FA-2D9DA08AC7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DA7396-A0BE-4FBF-9147-5BD59A4DA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B06D9-7336-4C09-B7FA-F4A9F1E92E74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7AF7B-A525-48C2-83ED-8A2EAEEB9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DC4735-6ECD-4886-B82F-E2C33098D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6CFD1-EE35-4682-886B-D8013306B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057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EEA7D-72D8-4EF8-A406-487A57DF5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8B176-66E0-46A2-AC96-04BA776956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BC7453-8ADF-4E02-8B9A-A3A880D7DE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B982AA-EAA2-4989-A080-5CD96AA504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A9BC78-E295-40FD-A442-576A74AD84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580EC5-278C-4179-802A-F418932C6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B06D9-7336-4C09-B7FA-F4A9F1E92E74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47F807-95F5-4E14-9917-A7C4D78E3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F46432-0767-4940-B98C-EFBBF1103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6CFD1-EE35-4682-886B-D8013306B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258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DF689-8F59-4B9A-9AB3-A44CF02A2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7EBF39-4027-4187-9880-8B3D2B1D9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B06D9-7336-4C09-B7FA-F4A9F1E92E74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1CBD1D-800C-4752-AA74-76F62958B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3EB882-B47A-4D74-BF47-27F7B8255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6CFD1-EE35-4682-886B-D8013306B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762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FB82CF-9847-4C07-B7C4-BBB24BD43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B06D9-7336-4C09-B7FA-F4A9F1E92E74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DD8135-9D0C-4923-A4A5-47617949C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8F20F0-034E-48EF-9063-46365B54E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6CFD1-EE35-4682-886B-D8013306B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043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D2C54-591A-41FE-B340-458BB5931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1F4E6-0AFA-456A-BFC0-E99B8F020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B8FB53-11BD-4260-BE9D-5F64F24403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7F5772-35E2-48C9-AA47-D542C7EDC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B06D9-7336-4C09-B7FA-F4A9F1E92E74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E30D91-3170-452C-863D-CD8D3E07E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EE158E-24F1-4039-BA4D-A0DAC5DB6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6CFD1-EE35-4682-886B-D8013306B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26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15E6E-CE12-4CA1-8600-401558C2A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7A5CCE-740C-4E99-B818-41099BFD9E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967F9-8E73-440F-8059-AC95000379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19B352-FA2E-47EC-867B-8963A471D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B06D9-7336-4C09-B7FA-F4A9F1E92E74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F8ECB3-CFC9-47DB-BD7E-643C44DB3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1D17E2-DCAC-4DEF-84B2-A6DD4727A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6CFD1-EE35-4682-886B-D8013306B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33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C81EA7-6232-404B-BB11-1D82FFDE8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435E57-33CC-468E-9017-14F1DD2FC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45AA0-7F5E-4E1C-B77E-FA72677D15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B06D9-7336-4C09-B7FA-F4A9F1E92E74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9A754-B2BE-48A1-86D8-BEA1497460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1484A-DB24-4CD4-801B-B922BCA860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6CFD1-EE35-4682-886B-D8013306B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60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resh carrots laid on a wooden floor">
            <a:extLst>
              <a:ext uri="{FF2B5EF4-FFF2-40B4-BE49-F238E27FC236}">
                <a16:creationId xmlns:a16="http://schemas.microsoft.com/office/drawing/2014/main" id="{BAB36E88-669F-4664-9CFA-FBB08FC22F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1" b="1277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CF1FFC3-D020-43C3-8B93-EF6BEFC46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912620" y="1929384"/>
            <a:ext cx="8366760" cy="2999232"/>
          </a:xfrm>
          <a:prstGeom prst="rect">
            <a:avLst/>
          </a:prstGeom>
          <a:solidFill>
            <a:schemeClr val="bg1">
              <a:alpha val="89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846E5F-9124-453A-9BE4-7BA952710C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6010" y="2242539"/>
            <a:ext cx="7459980" cy="1425924"/>
          </a:xfrm>
        </p:spPr>
        <p:txBody>
          <a:bodyPr>
            <a:normAutofit/>
          </a:bodyPr>
          <a:lstStyle/>
          <a:p>
            <a:r>
              <a:rPr lang="en-US" sz="5400"/>
              <a:t>Exposures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48D6A4-12B6-4FEB-96A9-3FB11CADB1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6010" y="3884037"/>
            <a:ext cx="7459980" cy="468888"/>
          </a:xfrm>
        </p:spPr>
        <p:txBody>
          <a:bodyPr>
            <a:normAutofit/>
          </a:bodyPr>
          <a:lstStyle/>
          <a:p>
            <a:r>
              <a:rPr lang="en-US" dirty="0"/>
              <a:t>(names)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6FC4A39-71B0-433B-AB94-CBFFA0DF9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2605" y="3792064"/>
            <a:ext cx="2586790" cy="0"/>
          </a:xfrm>
          <a:prstGeom prst="line">
            <a:avLst/>
          </a:prstGeom>
          <a:ln w="22225">
            <a:solidFill>
              <a:srgbClr val="467A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912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598D0703-0B68-4E05-93C6-ED6CE64089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2" b="1478"/>
          <a:stretch/>
        </p:blipFill>
        <p:spPr>
          <a:xfrm>
            <a:off x="3483382" y="914400"/>
            <a:ext cx="5069603" cy="489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80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3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25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F14C1F-0218-40E9-AE95-E17075391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5" y="609600"/>
            <a:ext cx="3595678" cy="1330839"/>
          </a:xfrm>
        </p:spPr>
        <p:txBody>
          <a:bodyPr>
            <a:normAutofit/>
          </a:bodyPr>
          <a:lstStyle/>
          <a:p>
            <a:r>
              <a:rPr lang="en-US" sz="3400"/>
              <a:t>Types of Exposures: In-vivo/Situational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A0BAC-E0BE-4061-B8CE-1A62C1143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236424"/>
            <a:ext cx="5065462" cy="3866264"/>
          </a:xfrm>
        </p:spPr>
        <p:txBody>
          <a:bodyPr>
            <a:noAutofit/>
          </a:bodyPr>
          <a:lstStyle/>
          <a:p>
            <a:r>
              <a:rPr lang="en-US" sz="2400" dirty="0"/>
              <a:t>Intentionally facing fears </a:t>
            </a:r>
          </a:p>
          <a:p>
            <a:r>
              <a:rPr lang="en-US" sz="2400" dirty="0"/>
              <a:t>Agreed upon that are intended to be as similar to the fear as possible</a:t>
            </a:r>
          </a:p>
          <a:p>
            <a:r>
              <a:rPr lang="en-US" sz="2400" dirty="0"/>
              <a:t>Include situations that are avoided or there are safety behaviors with </a:t>
            </a:r>
          </a:p>
          <a:p>
            <a:r>
              <a:rPr lang="en-US" sz="2400" dirty="0"/>
              <a:t>May involve completing sessions out of the office </a:t>
            </a:r>
          </a:p>
        </p:txBody>
      </p:sp>
      <p:pic>
        <p:nvPicPr>
          <p:cNvPr id="5" name="Picture 4" descr="Cows looking at the camera">
            <a:extLst>
              <a:ext uri="{FF2B5EF4-FFF2-40B4-BE49-F238E27FC236}">
                <a16:creationId xmlns:a16="http://schemas.microsoft.com/office/drawing/2014/main" id="{05A6A19B-E6AA-40D4-8E38-E9C1CEF40D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0" r="27547"/>
          <a:stretch/>
        </p:blipFill>
        <p:spPr>
          <a:xfrm>
            <a:off x="6564337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95870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377479-AE8F-4E48-AFE9-747D33C4B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5" y="609600"/>
            <a:ext cx="3595678" cy="1330839"/>
          </a:xfrm>
        </p:spPr>
        <p:txBody>
          <a:bodyPr>
            <a:normAutofit/>
          </a:bodyPr>
          <a:lstStyle/>
          <a:p>
            <a:r>
              <a:rPr lang="en-US" sz="3400" dirty="0"/>
              <a:t>Types of Exposures: Imaginal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25976-8A1E-4AF5-8D73-74639AF02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2"/>
            <a:ext cx="5291268" cy="3908586"/>
          </a:xfrm>
        </p:spPr>
        <p:txBody>
          <a:bodyPr>
            <a:noAutofit/>
          </a:bodyPr>
          <a:lstStyle/>
          <a:p>
            <a:r>
              <a:rPr lang="en-US" sz="2400" dirty="0"/>
              <a:t>Scripting exercises </a:t>
            </a:r>
          </a:p>
          <a:p>
            <a:pPr lvl="1"/>
            <a:r>
              <a:rPr lang="en-US" sz="2000" dirty="0"/>
              <a:t>Prompts for types of OCD are in “The Mindfulness Workbook for OCD”</a:t>
            </a:r>
          </a:p>
          <a:p>
            <a:r>
              <a:rPr lang="en-US" sz="2400" dirty="0"/>
              <a:t>Exposures to intrusive thoughts/images </a:t>
            </a:r>
          </a:p>
          <a:p>
            <a:r>
              <a:rPr lang="en-US" sz="2400" dirty="0"/>
              <a:t>Method to explore mental cues/triggers </a:t>
            </a:r>
          </a:p>
          <a:p>
            <a:r>
              <a:rPr lang="en-US" sz="2400" dirty="0"/>
              <a:t>The aim is to have exposure to mental events and tolerate these events/that these events are not dangerous</a:t>
            </a:r>
          </a:p>
        </p:txBody>
      </p:sp>
      <p:pic>
        <p:nvPicPr>
          <p:cNvPr id="5" name="Picture 4" descr="Notebook and ballpen">
            <a:extLst>
              <a:ext uri="{FF2B5EF4-FFF2-40B4-BE49-F238E27FC236}">
                <a16:creationId xmlns:a16="http://schemas.microsoft.com/office/drawing/2014/main" id="{32EE4221-8C6D-414B-93E1-6043323478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5" r="-2" b="-2"/>
          <a:stretch/>
        </p:blipFill>
        <p:spPr>
          <a:xfrm>
            <a:off x="6443330" y="1"/>
            <a:ext cx="5748670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29251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1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0035D-0A81-45E9-9286-258350FC7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5" y="609600"/>
            <a:ext cx="3595678" cy="1330839"/>
          </a:xfrm>
        </p:spPr>
        <p:txBody>
          <a:bodyPr>
            <a:normAutofit/>
          </a:bodyPr>
          <a:lstStyle/>
          <a:p>
            <a:r>
              <a:rPr lang="en-US" sz="3700" dirty="0"/>
              <a:t>Imaginal Continued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F6C97-6829-4B06-BD15-1FD36CEA6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609" y="2264735"/>
            <a:ext cx="5525109" cy="4061637"/>
          </a:xfrm>
        </p:spPr>
        <p:txBody>
          <a:bodyPr>
            <a:normAutofit/>
          </a:bodyPr>
          <a:lstStyle/>
          <a:p>
            <a:pPr lvl="1"/>
            <a:r>
              <a:rPr lang="en-US" b="1" u="sng" dirty="0"/>
              <a:t>Primary Imaginal Exposure</a:t>
            </a:r>
            <a:r>
              <a:rPr lang="en-US" dirty="0"/>
              <a:t>: exposure to intrusive thoughts </a:t>
            </a:r>
          </a:p>
          <a:p>
            <a:pPr lvl="1"/>
            <a:r>
              <a:rPr lang="en-US" b="1" u="sng" dirty="0"/>
              <a:t>Secondary Imaginal Exposure: </a:t>
            </a:r>
            <a:r>
              <a:rPr lang="en-US" dirty="0"/>
              <a:t>used with in-vivo exposures to face outcomes that are not able to occur (example: drive around the block and imagine someone being hit by the car)</a:t>
            </a:r>
          </a:p>
          <a:p>
            <a:pPr lvl="1"/>
            <a:r>
              <a:rPr lang="en-US" b="1" u="sng" dirty="0"/>
              <a:t>Preliminary Imaginal Exposure: </a:t>
            </a:r>
            <a:r>
              <a:rPr lang="en-US" dirty="0"/>
              <a:t>Used to prep for a in-vivo exposure </a:t>
            </a:r>
          </a:p>
          <a:p>
            <a:pPr marL="0" indent="0">
              <a:buNone/>
            </a:pPr>
            <a:endParaRPr lang="en-US" sz="1700" dirty="0"/>
          </a:p>
        </p:txBody>
      </p:sp>
      <p:pic>
        <p:nvPicPr>
          <p:cNvPr id="7" name="Picture 6" descr="Stack of magazines on table">
            <a:extLst>
              <a:ext uri="{FF2B5EF4-FFF2-40B4-BE49-F238E27FC236}">
                <a16:creationId xmlns:a16="http://schemas.microsoft.com/office/drawing/2014/main" id="{39A0E9BF-B9B7-40F6-9817-0148426C55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5" r="-2" b="-2"/>
          <a:stretch/>
        </p:blipFill>
        <p:spPr>
          <a:xfrm>
            <a:off x="5869746" y="1"/>
            <a:ext cx="6322253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61435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6B4B93-3D22-4D19-A9A4-7253F7CFB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5" y="609600"/>
            <a:ext cx="3595678" cy="1330839"/>
          </a:xfrm>
        </p:spPr>
        <p:txBody>
          <a:bodyPr>
            <a:normAutofit/>
          </a:bodyPr>
          <a:lstStyle/>
          <a:p>
            <a:r>
              <a:rPr lang="en-US" sz="3400" dirty="0"/>
              <a:t>Types of Exposures: Interoceptive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CEF6C-E23D-4B18-9114-BCA76C77F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321" y="1786271"/>
            <a:ext cx="4848446" cy="4890976"/>
          </a:xfrm>
        </p:spPr>
        <p:txBody>
          <a:bodyPr>
            <a:normAutofit/>
          </a:bodyPr>
          <a:lstStyle/>
          <a:p>
            <a:r>
              <a:rPr lang="en-US" sz="2400" dirty="0"/>
              <a:t>Used when there is a fear of body sensations to decrease misinterpretation of meaning </a:t>
            </a:r>
          </a:p>
          <a:p>
            <a:r>
              <a:rPr lang="en-US" sz="2400" dirty="0"/>
              <a:t>Examples:</a:t>
            </a:r>
          </a:p>
          <a:p>
            <a:pPr lvl="1"/>
            <a:r>
              <a:rPr lang="en-US" sz="2000" b="1" u="sng" dirty="0"/>
              <a:t>Emetophobia</a:t>
            </a:r>
            <a:r>
              <a:rPr lang="en-US" sz="2000" dirty="0"/>
              <a:t>: Spinning on a chair, laying with books on the stomach, quickly drinking soda </a:t>
            </a:r>
          </a:p>
          <a:p>
            <a:pPr lvl="1"/>
            <a:r>
              <a:rPr lang="en-US" sz="2000" b="1" u="sng" dirty="0"/>
              <a:t>Somatic/hyper-awareness </a:t>
            </a:r>
            <a:r>
              <a:rPr lang="en-US" sz="2000" dirty="0"/>
              <a:t>OCD: Intentionally focus on a body sensation that is feared, such as swallowing, blinking, breathing </a:t>
            </a:r>
          </a:p>
          <a:p>
            <a:pPr lvl="1"/>
            <a:r>
              <a:rPr lang="en-US" sz="2000" b="1" u="sng" dirty="0"/>
              <a:t>Fear of signs of a panic attack</a:t>
            </a:r>
            <a:r>
              <a:rPr lang="en-US" sz="2000" dirty="0"/>
              <a:t>: Physical exercise to increase heart rate, breathing through a straw to simulate hyperventilating </a:t>
            </a:r>
          </a:p>
        </p:txBody>
      </p:sp>
      <p:pic>
        <p:nvPicPr>
          <p:cNvPr id="5" name="Picture 4" descr="Person holding red heat pack">
            <a:extLst>
              <a:ext uri="{FF2B5EF4-FFF2-40B4-BE49-F238E27FC236}">
                <a16:creationId xmlns:a16="http://schemas.microsoft.com/office/drawing/2014/main" id="{254093A8-D7CE-4D6E-B833-56BD865917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0" r="9541"/>
          <a:stretch/>
        </p:blipFill>
        <p:spPr>
          <a:xfrm>
            <a:off x="5730948" y="1"/>
            <a:ext cx="6461051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49154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62864A589D894EA153CEE577779EF9" ma:contentTypeVersion="4" ma:contentTypeDescription="Create a new document." ma:contentTypeScope="" ma:versionID="df0db512f630fb53ff6da70544c6da11">
  <xsd:schema xmlns:xsd="http://www.w3.org/2001/XMLSchema" xmlns:xs="http://www.w3.org/2001/XMLSchema" xmlns:p="http://schemas.microsoft.com/office/2006/metadata/properties" xmlns:ns3="c72a31a7-c1e8-452c-a618-3d3b802d22a2" targetNamespace="http://schemas.microsoft.com/office/2006/metadata/properties" ma:root="true" ma:fieldsID="62a89663bd2533f1ddaecdaa0b041340" ns3:_="">
    <xsd:import namespace="c72a31a7-c1e8-452c-a618-3d3b802d22a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2a31a7-c1e8-452c-a618-3d3b802d22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C72E40C-F5FA-42DD-8A01-D0D80249A9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2a31a7-c1e8-452c-a618-3d3b802d22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D57E71-D43C-4E76-B348-327BD9D69F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F6A9CF-6517-4AC7-9303-AFAEE69E2CE7}">
  <ds:schemaRefs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terms/"/>
    <ds:schemaRef ds:uri="http://www.w3.org/XML/1998/namespace"/>
    <ds:schemaRef ds:uri="http://schemas.openxmlformats.org/package/2006/metadata/core-properties"/>
    <ds:schemaRef ds:uri="c72a31a7-c1e8-452c-a618-3d3b802d22a2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391</Words>
  <Application>Microsoft Office PowerPoint</Application>
  <PresentationFormat>Widescreen</PresentationFormat>
  <Paragraphs>36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Exposures</vt:lpstr>
      <vt:lpstr>PowerPoint Presentation</vt:lpstr>
      <vt:lpstr>Types of Exposures: In-vivo/Situational </vt:lpstr>
      <vt:lpstr>Types of Exposures: Imaginal </vt:lpstr>
      <vt:lpstr>Imaginal Continued </vt:lpstr>
      <vt:lpstr>Types of Exposures: Interoceptive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Lehto, Stephanie</dc:creator>
  <cp:lastModifiedBy>Rachel Davis</cp:lastModifiedBy>
  <cp:revision>4</cp:revision>
  <dcterms:created xsi:type="dcterms:W3CDTF">2021-05-31T22:28:20Z</dcterms:created>
  <dcterms:modified xsi:type="dcterms:W3CDTF">2021-07-18T22:18:08Z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0x010100D662864A589D894EA153CEE577779EF9</vt:lpwstr>
  </property>
</Properties>
</file>