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68" r:id="rId5"/>
    <p:sldId id="257" r:id="rId6"/>
    <p:sldId id="258" r:id="rId7"/>
    <p:sldId id="259" r:id="rId8"/>
    <p:sldId id="260" r:id="rId9"/>
    <p:sldId id="262" r:id="rId10"/>
    <p:sldId id="261" r:id="rId11"/>
    <p:sldId id="263" r:id="rId12"/>
    <p:sldId id="264" r:id="rId13"/>
    <p:sldId id="265" r:id="rId14"/>
    <p:sldId id="266" r:id="rId15"/>
    <p:sldId id="267" r:id="rId16"/>
    <p:sldId id="272" r:id="rId17"/>
    <p:sldId id="273" r:id="rId18"/>
    <p:sldId id="274" r:id="rId19"/>
    <p:sldId id="269" r:id="rId20"/>
    <p:sldId id="271" r:id="rId21"/>
    <p:sldId id="270" r:id="rId22"/>
    <p:sldId id="324" r:id="rId23"/>
    <p:sldId id="279" r:id="rId24"/>
    <p:sldId id="325" r:id="rId25"/>
    <p:sldId id="326" r:id="rId26"/>
    <p:sldId id="327" r:id="rId27"/>
    <p:sldId id="32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76BB"/>
    <a:srgbClr val="837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4D101C-D238-4CF0-86EA-8F474D596683}" v="122" dt="2021-07-07T18:14:45.9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48" autoAdjust="0"/>
  </p:normalViewPr>
  <p:slideViewPr>
    <p:cSldViewPr snapToGrid="0">
      <p:cViewPr varScale="1">
        <p:scale>
          <a:sx n="103" d="100"/>
          <a:sy n="103" d="100"/>
        </p:scale>
        <p:origin x="1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hto, Stephanie" userId="8238b639-9725-457a-a88c-77d0adb820c2" providerId="ADAL" clId="{2C96C832-9F64-4380-ACF2-11ABB77354BC}"/>
    <pc:docChg chg="undo redo custSel addSld delSld modSld sldOrd">
      <pc:chgData name="Lehto, Stephanie" userId="8238b639-9725-457a-a88c-77d0adb820c2" providerId="ADAL" clId="{2C96C832-9F64-4380-ACF2-11ABB77354BC}" dt="2021-05-31T22:54:22.742" v="3958" actId="26606"/>
      <pc:docMkLst>
        <pc:docMk/>
      </pc:docMkLst>
      <pc:sldChg chg="addSp delSp modSp del delDesignElem">
        <pc:chgData name="Lehto, Stephanie" userId="8238b639-9725-457a-a88c-77d0adb820c2" providerId="ADAL" clId="{2C96C832-9F64-4380-ACF2-11ABB77354BC}" dt="2021-05-31T22:19:00.365" v="3271" actId="2696"/>
        <pc:sldMkLst>
          <pc:docMk/>
          <pc:sldMk cId="3767470752" sldId="256"/>
        </pc:sldMkLst>
        <pc:spChg chg="add del">
          <ac:chgData name="Lehto, Stephanie" userId="8238b639-9725-457a-a88c-77d0adb820c2" providerId="ADAL" clId="{2C96C832-9F64-4380-ACF2-11ABB77354BC}" dt="2021-05-31T17:27:19.006" v="7"/>
          <ac:spMkLst>
            <pc:docMk/>
            <pc:sldMk cId="3767470752" sldId="256"/>
            <ac:spMk id="9" creationId="{87CC2527-562A-4F69-B487-4371E5B243E7}"/>
          </ac:spMkLst>
        </pc:spChg>
        <pc:picChg chg="add mod">
          <ac:chgData name="Lehto, Stephanie" userId="8238b639-9725-457a-a88c-77d0adb820c2" providerId="ADAL" clId="{2C96C832-9F64-4380-ACF2-11ABB77354BC}" dt="2021-05-31T22:18:45.540" v="3269" actId="931"/>
          <ac:picMkLst>
            <pc:docMk/>
            <pc:sldMk cId="3767470752" sldId="256"/>
            <ac:picMk id="6" creationId="{10DA7D53-6CA7-449C-AA91-0B1DEE9CBC96}"/>
          </ac:picMkLst>
        </pc:picChg>
        <pc:cxnChg chg="add del">
          <ac:chgData name="Lehto, Stephanie" userId="8238b639-9725-457a-a88c-77d0adb820c2" providerId="ADAL" clId="{2C96C832-9F64-4380-ACF2-11ABB77354BC}" dt="2021-05-31T17:27:19.006" v="7"/>
          <ac:cxnSpMkLst>
            <pc:docMk/>
            <pc:sldMk cId="3767470752" sldId="256"/>
            <ac:cxnSpMk id="11" creationId="{BCDAEC91-5BCE-4B55-9CC0-43EF94CB734B}"/>
          </ac:cxnSpMkLst>
        </pc:cxnChg>
      </pc:sldChg>
      <pc:sldChg chg="addSp delSp modSp mod delDesignElem">
        <pc:chgData name="Lehto, Stephanie" userId="8238b639-9725-457a-a88c-77d0adb820c2" providerId="ADAL" clId="{2C96C832-9F64-4380-ACF2-11ABB77354BC}" dt="2021-05-31T22:18:26.154" v="3268" actId="931"/>
        <pc:sldMkLst>
          <pc:docMk/>
          <pc:sldMk cId="3023222304" sldId="257"/>
        </pc:sldMkLst>
        <pc:spChg chg="mod">
          <ac:chgData name="Lehto, Stephanie" userId="8238b639-9725-457a-a88c-77d0adb820c2" providerId="ADAL" clId="{2C96C832-9F64-4380-ACF2-11ABB77354BC}" dt="2021-05-31T20:15:18.425" v="941" actId="20577"/>
          <ac:spMkLst>
            <pc:docMk/>
            <pc:sldMk cId="3023222304" sldId="257"/>
            <ac:spMk id="2" creationId="{49B9C48F-0FD7-410E-9801-0BB0FFAB42B0}"/>
          </ac:spMkLst>
        </pc:spChg>
        <pc:spChg chg="add del">
          <ac:chgData name="Lehto, Stephanie" userId="8238b639-9725-457a-a88c-77d0adb820c2" providerId="ADAL" clId="{2C96C832-9F64-4380-ACF2-11ABB77354BC}" dt="2021-05-31T17:27:19.006" v="7"/>
          <ac:spMkLst>
            <pc:docMk/>
            <pc:sldMk cId="3023222304" sldId="257"/>
            <ac:spMk id="8" creationId="{2B566528-1B12-4246-9431-5C2D7D081168}"/>
          </ac:spMkLst>
        </pc:spChg>
        <pc:spChg chg="add del">
          <ac:chgData name="Lehto, Stephanie" userId="8238b639-9725-457a-a88c-77d0adb820c2" providerId="ADAL" clId="{2C96C832-9F64-4380-ACF2-11ABB77354BC}" dt="2021-05-31T17:27:19.006" v="7"/>
          <ac:spMkLst>
            <pc:docMk/>
            <pc:sldMk cId="3023222304" sldId="257"/>
            <ac:spMk id="10" creationId="{2E80C965-DB6D-4F81-9E9E-B027384D0BD6}"/>
          </ac:spMkLst>
        </pc:spChg>
        <pc:spChg chg="add del">
          <ac:chgData name="Lehto, Stephanie" userId="8238b639-9725-457a-a88c-77d0adb820c2" providerId="ADAL" clId="{2C96C832-9F64-4380-ACF2-11ABB77354BC}" dt="2021-05-31T17:27:19.006" v="7"/>
          <ac:spMkLst>
            <pc:docMk/>
            <pc:sldMk cId="3023222304" sldId="257"/>
            <ac:spMk id="12" creationId="{A580F890-B085-4E95-96AA-55AEBEC5CE6E}"/>
          </ac:spMkLst>
        </pc:spChg>
        <pc:spChg chg="add del">
          <ac:chgData name="Lehto, Stephanie" userId="8238b639-9725-457a-a88c-77d0adb820c2" providerId="ADAL" clId="{2C96C832-9F64-4380-ACF2-11ABB77354BC}" dt="2021-05-31T17:27:19.006" v="7"/>
          <ac:spMkLst>
            <pc:docMk/>
            <pc:sldMk cId="3023222304" sldId="257"/>
            <ac:spMk id="14" creationId="{D3F51FEB-38FB-4F6C-9F7B-2F2AFAB65463}"/>
          </ac:spMkLst>
        </pc:spChg>
        <pc:spChg chg="add del">
          <ac:chgData name="Lehto, Stephanie" userId="8238b639-9725-457a-a88c-77d0adb820c2" providerId="ADAL" clId="{2C96C832-9F64-4380-ACF2-11ABB77354BC}" dt="2021-05-31T17:27:19.006" v="7"/>
          <ac:spMkLst>
            <pc:docMk/>
            <pc:sldMk cId="3023222304" sldId="257"/>
            <ac:spMk id="16" creationId="{1E547BA6-BAE0-43BB-A7CA-60F69CE252F0}"/>
          </ac:spMkLst>
        </pc:spChg>
        <pc:picChg chg="add del mod">
          <ac:chgData name="Lehto, Stephanie" userId="8238b639-9725-457a-a88c-77d0adb820c2" providerId="ADAL" clId="{2C96C832-9F64-4380-ACF2-11ABB77354BC}" dt="2021-05-31T22:18:26.154" v="3268" actId="931"/>
          <ac:picMkLst>
            <pc:docMk/>
            <pc:sldMk cId="3023222304" sldId="257"/>
            <ac:picMk id="20" creationId="{B30ADDDA-50C7-4839-8C3D-33CD8AADF787}"/>
          </ac:picMkLst>
        </pc:picChg>
      </pc:sldChg>
      <pc:sldChg chg="addSp delSp modSp mod delDesignElem">
        <pc:chgData name="Lehto, Stephanie" userId="8238b639-9725-457a-a88c-77d0adb820c2" providerId="ADAL" clId="{2C96C832-9F64-4380-ACF2-11ABB77354BC}" dt="2021-05-31T22:20:00.876" v="3317" actId="115"/>
        <pc:sldMkLst>
          <pc:docMk/>
          <pc:sldMk cId="1809117684" sldId="258"/>
        </pc:sldMkLst>
        <pc:spChg chg="mod">
          <ac:chgData name="Lehto, Stephanie" userId="8238b639-9725-457a-a88c-77d0adb820c2" providerId="ADAL" clId="{2C96C832-9F64-4380-ACF2-11ABB77354BC}" dt="2021-05-31T20:15:22.918" v="943" actId="20577"/>
          <ac:spMkLst>
            <pc:docMk/>
            <pc:sldMk cId="1809117684" sldId="258"/>
            <ac:spMk id="2" creationId="{49B9C48F-0FD7-410E-9801-0BB0FFAB42B0}"/>
          </ac:spMkLst>
        </pc:spChg>
        <pc:spChg chg="mod">
          <ac:chgData name="Lehto, Stephanie" userId="8238b639-9725-457a-a88c-77d0adb820c2" providerId="ADAL" clId="{2C96C832-9F64-4380-ACF2-11ABB77354BC}" dt="2021-05-31T22:19:53.679" v="3313" actId="115"/>
          <ac:spMkLst>
            <pc:docMk/>
            <pc:sldMk cId="1809117684" sldId="258"/>
            <ac:spMk id="4" creationId="{2AC6245D-7CDD-4FFA-8DB7-70B246BAE36E}"/>
          </ac:spMkLst>
        </pc:spChg>
        <pc:spChg chg="add del">
          <ac:chgData name="Lehto, Stephanie" userId="8238b639-9725-457a-a88c-77d0adb820c2" providerId="ADAL" clId="{2C96C832-9F64-4380-ACF2-11ABB77354BC}" dt="2021-05-31T17:27:19.006" v="7"/>
          <ac:spMkLst>
            <pc:docMk/>
            <pc:sldMk cId="1809117684" sldId="258"/>
            <ac:spMk id="8" creationId="{2B566528-1B12-4246-9431-5C2D7D081168}"/>
          </ac:spMkLst>
        </pc:spChg>
        <pc:spChg chg="add del">
          <ac:chgData name="Lehto, Stephanie" userId="8238b639-9725-457a-a88c-77d0adb820c2" providerId="ADAL" clId="{2C96C832-9F64-4380-ACF2-11ABB77354BC}" dt="2021-05-31T17:27:19.006" v="7"/>
          <ac:spMkLst>
            <pc:docMk/>
            <pc:sldMk cId="1809117684" sldId="258"/>
            <ac:spMk id="10" creationId="{2E80C965-DB6D-4F81-9E9E-B027384D0BD6}"/>
          </ac:spMkLst>
        </pc:spChg>
        <pc:spChg chg="mod">
          <ac:chgData name="Lehto, Stephanie" userId="8238b639-9725-457a-a88c-77d0adb820c2" providerId="ADAL" clId="{2C96C832-9F64-4380-ACF2-11ABB77354BC}" dt="2021-05-31T22:20:00.876" v="3317" actId="115"/>
          <ac:spMkLst>
            <pc:docMk/>
            <pc:sldMk cId="1809117684" sldId="258"/>
            <ac:spMk id="11" creationId="{9052148E-D740-4AE0-8687-DBF9FB1C456F}"/>
          </ac:spMkLst>
        </pc:spChg>
        <pc:spChg chg="add del">
          <ac:chgData name="Lehto, Stephanie" userId="8238b639-9725-457a-a88c-77d0adb820c2" providerId="ADAL" clId="{2C96C832-9F64-4380-ACF2-11ABB77354BC}" dt="2021-05-31T17:27:19.006" v="7"/>
          <ac:spMkLst>
            <pc:docMk/>
            <pc:sldMk cId="1809117684" sldId="258"/>
            <ac:spMk id="12" creationId="{A580F890-B085-4E95-96AA-55AEBEC5CE6E}"/>
          </ac:spMkLst>
        </pc:spChg>
        <pc:spChg chg="mod">
          <ac:chgData name="Lehto, Stephanie" userId="8238b639-9725-457a-a88c-77d0adb820c2" providerId="ADAL" clId="{2C96C832-9F64-4380-ACF2-11ABB77354BC}" dt="2021-05-31T22:19:57.612" v="3315" actId="115"/>
          <ac:spMkLst>
            <pc:docMk/>
            <pc:sldMk cId="1809117684" sldId="258"/>
            <ac:spMk id="13" creationId="{6E96B449-F12B-4544-87D1-35C36E1AB463}"/>
          </ac:spMkLst>
        </pc:spChg>
        <pc:spChg chg="add del">
          <ac:chgData name="Lehto, Stephanie" userId="8238b639-9725-457a-a88c-77d0adb820c2" providerId="ADAL" clId="{2C96C832-9F64-4380-ACF2-11ABB77354BC}" dt="2021-05-31T17:27:19.006" v="7"/>
          <ac:spMkLst>
            <pc:docMk/>
            <pc:sldMk cId="1809117684" sldId="258"/>
            <ac:spMk id="14" creationId="{D3F51FEB-38FB-4F6C-9F7B-2F2AFAB65463}"/>
          </ac:spMkLst>
        </pc:spChg>
        <pc:spChg chg="add del">
          <ac:chgData name="Lehto, Stephanie" userId="8238b639-9725-457a-a88c-77d0adb820c2" providerId="ADAL" clId="{2C96C832-9F64-4380-ACF2-11ABB77354BC}" dt="2021-05-31T17:27:19.006" v="7"/>
          <ac:spMkLst>
            <pc:docMk/>
            <pc:sldMk cId="1809117684" sldId="258"/>
            <ac:spMk id="16" creationId="{1E547BA6-BAE0-43BB-A7CA-60F69CE252F0}"/>
          </ac:spMkLst>
        </pc:spChg>
      </pc:sldChg>
      <pc:sldChg chg="addSp delSp modSp new del mod setBg setClrOvrMap">
        <pc:chgData name="Lehto, Stephanie" userId="8238b639-9725-457a-a88c-77d0adb820c2" providerId="ADAL" clId="{2C96C832-9F64-4380-ACF2-11ABB77354BC}" dt="2021-05-31T17:27:19.678" v="8" actId="680"/>
        <pc:sldMkLst>
          <pc:docMk/>
          <pc:sldMk cId="852117010" sldId="259"/>
        </pc:sldMkLst>
        <pc:spChg chg="mod">
          <ac:chgData name="Lehto, Stephanie" userId="8238b639-9725-457a-a88c-77d0adb820c2" providerId="ADAL" clId="{2C96C832-9F64-4380-ACF2-11ABB77354BC}" dt="2021-05-31T17:27:19.006" v="7"/>
          <ac:spMkLst>
            <pc:docMk/>
            <pc:sldMk cId="852117010" sldId="259"/>
            <ac:spMk id="2" creationId="{E498CE6F-67A7-44F3-BA57-E0FA82C7251D}"/>
          </ac:spMkLst>
        </pc:spChg>
        <pc:spChg chg="add del mod">
          <ac:chgData name="Lehto, Stephanie" userId="8238b639-9725-457a-a88c-77d0adb820c2" providerId="ADAL" clId="{2C96C832-9F64-4380-ACF2-11ABB77354BC}" dt="2021-05-31T17:27:19.006" v="7"/>
          <ac:spMkLst>
            <pc:docMk/>
            <pc:sldMk cId="852117010" sldId="259"/>
            <ac:spMk id="3" creationId="{098CDC52-4AF3-4B43-AB2A-B3F9EE91C082}"/>
          </ac:spMkLst>
        </pc:spChg>
        <pc:spChg chg="add del">
          <ac:chgData name="Lehto, Stephanie" userId="8238b639-9725-457a-a88c-77d0adb820c2" providerId="ADAL" clId="{2C96C832-9F64-4380-ACF2-11ABB77354BC}" dt="2021-05-31T17:27:18.615" v="6" actId="26606"/>
          <ac:spMkLst>
            <pc:docMk/>
            <pc:sldMk cId="852117010" sldId="259"/>
            <ac:spMk id="12" creationId="{4FA533C5-33E3-4611-AF9F-72811D8B26A6}"/>
          </ac:spMkLst>
        </pc:spChg>
        <pc:spChg chg="add del">
          <ac:chgData name="Lehto, Stephanie" userId="8238b639-9725-457a-a88c-77d0adb820c2" providerId="ADAL" clId="{2C96C832-9F64-4380-ACF2-11ABB77354BC}" dt="2021-05-31T17:27:18.615" v="6" actId="26606"/>
          <ac:spMkLst>
            <pc:docMk/>
            <pc:sldMk cId="852117010" sldId="259"/>
            <ac:spMk id="18" creationId="{87F0FDC4-AD8C-47D9-9131-623C98ADB0AE}"/>
          </ac:spMkLst>
        </pc:spChg>
        <pc:spChg chg="add del">
          <ac:chgData name="Lehto, Stephanie" userId="8238b639-9725-457a-a88c-77d0adb820c2" providerId="ADAL" clId="{2C96C832-9F64-4380-ACF2-11ABB77354BC}" dt="2021-05-31T17:27:18.615" v="6" actId="26606"/>
          <ac:spMkLst>
            <pc:docMk/>
            <pc:sldMk cId="852117010" sldId="259"/>
            <ac:spMk id="20" creationId="{DE27238C-8EAF-4098-86E6-7723B7DAE601}"/>
          </ac:spMkLst>
        </pc:spChg>
        <pc:spChg chg="add del">
          <ac:chgData name="Lehto, Stephanie" userId="8238b639-9725-457a-a88c-77d0adb820c2" providerId="ADAL" clId="{2C96C832-9F64-4380-ACF2-11ABB77354BC}" dt="2021-05-31T17:27:18.615" v="6" actId="26606"/>
          <ac:spMkLst>
            <pc:docMk/>
            <pc:sldMk cId="852117010" sldId="259"/>
            <ac:spMk id="22" creationId="{992F97B1-1891-4FCC-9E5F-BA97EDB48F89}"/>
          </ac:spMkLst>
        </pc:spChg>
        <pc:spChg chg="add del">
          <ac:chgData name="Lehto, Stephanie" userId="8238b639-9725-457a-a88c-77d0adb820c2" providerId="ADAL" clId="{2C96C832-9F64-4380-ACF2-11ABB77354BC}" dt="2021-05-31T17:27:18.615" v="6" actId="26606"/>
          <ac:spMkLst>
            <pc:docMk/>
            <pc:sldMk cId="852117010" sldId="259"/>
            <ac:spMk id="24" creationId="{78C6C821-FEE1-4EB6-9590-C021440C77DE}"/>
          </ac:spMkLst>
        </pc:spChg>
        <pc:spChg chg="add del">
          <ac:chgData name="Lehto, Stephanie" userId="8238b639-9725-457a-a88c-77d0adb820c2" providerId="ADAL" clId="{2C96C832-9F64-4380-ACF2-11ABB77354BC}" dt="2021-05-31T17:27:18.615" v="6" actId="26606"/>
          <ac:spMkLst>
            <pc:docMk/>
            <pc:sldMk cId="852117010" sldId="259"/>
            <ac:spMk id="26" creationId="{B61A74B3-E247-44D4-8C48-FAE8E2056401}"/>
          </ac:spMkLst>
        </pc:spChg>
        <pc:picChg chg="add del">
          <ac:chgData name="Lehto, Stephanie" userId="8238b639-9725-457a-a88c-77d0adb820c2" providerId="ADAL" clId="{2C96C832-9F64-4380-ACF2-11ABB77354BC}" dt="2021-05-31T17:27:18.615" v="6" actId="26606"/>
          <ac:picMkLst>
            <pc:docMk/>
            <pc:sldMk cId="852117010" sldId="259"/>
            <ac:picMk id="8" creationId="{91B28F63-CF00-448F-B141-FE33C33B1891}"/>
          </ac:picMkLst>
        </pc:picChg>
        <pc:picChg chg="add del">
          <ac:chgData name="Lehto, Stephanie" userId="8238b639-9725-457a-a88c-77d0adb820c2" providerId="ADAL" clId="{2C96C832-9F64-4380-ACF2-11ABB77354BC}" dt="2021-05-31T17:27:18.615" v="6" actId="26606"/>
          <ac:picMkLst>
            <pc:docMk/>
            <pc:sldMk cId="852117010" sldId="259"/>
            <ac:picMk id="10" creationId="{2AE609E2-8522-44E4-9077-980E5BCF3E14}"/>
          </ac:picMkLst>
        </pc:picChg>
        <pc:picChg chg="add del">
          <ac:chgData name="Lehto, Stephanie" userId="8238b639-9725-457a-a88c-77d0adb820c2" providerId="ADAL" clId="{2C96C832-9F64-4380-ACF2-11ABB77354BC}" dt="2021-05-31T17:27:18.615" v="6" actId="26606"/>
          <ac:picMkLst>
            <pc:docMk/>
            <pc:sldMk cId="852117010" sldId="259"/>
            <ac:picMk id="14" creationId="{8949AD42-25FD-4C3D-9EEE-B7FEC5809988}"/>
          </ac:picMkLst>
        </pc:picChg>
        <pc:picChg chg="add del">
          <ac:chgData name="Lehto, Stephanie" userId="8238b639-9725-457a-a88c-77d0adb820c2" providerId="ADAL" clId="{2C96C832-9F64-4380-ACF2-11ABB77354BC}" dt="2021-05-31T17:27:18.615" v="6" actId="26606"/>
          <ac:picMkLst>
            <pc:docMk/>
            <pc:sldMk cId="852117010" sldId="259"/>
            <ac:picMk id="16" creationId="{6AC7D913-60B7-4603-881B-831DA5D3A940}"/>
          </ac:picMkLst>
        </pc:picChg>
      </pc:sldChg>
      <pc:sldChg chg="addSp delSp modSp new mod setBg">
        <pc:chgData name="Lehto, Stephanie" userId="8238b639-9725-457a-a88c-77d0adb820c2" providerId="ADAL" clId="{2C96C832-9F64-4380-ACF2-11ABB77354BC}" dt="2021-05-31T20:15:29.622" v="945" actId="20577"/>
        <pc:sldMkLst>
          <pc:docMk/>
          <pc:sldMk cId="2435954718" sldId="259"/>
        </pc:sldMkLst>
        <pc:spChg chg="del mod">
          <ac:chgData name="Lehto, Stephanie" userId="8238b639-9725-457a-a88c-77d0adb820c2" providerId="ADAL" clId="{2C96C832-9F64-4380-ACF2-11ABB77354BC}" dt="2021-05-31T17:27:30.519" v="11" actId="478"/>
          <ac:spMkLst>
            <pc:docMk/>
            <pc:sldMk cId="2435954718" sldId="259"/>
            <ac:spMk id="2" creationId="{29A07FEE-A675-406F-BDD4-6502065E4ADE}"/>
          </ac:spMkLst>
        </pc:spChg>
        <pc:spChg chg="del">
          <ac:chgData name="Lehto, Stephanie" userId="8238b639-9725-457a-a88c-77d0adb820c2" providerId="ADAL" clId="{2C96C832-9F64-4380-ACF2-11ABB77354BC}" dt="2021-05-31T17:27:26.395" v="10" actId="26606"/>
          <ac:spMkLst>
            <pc:docMk/>
            <pc:sldMk cId="2435954718" sldId="259"/>
            <ac:spMk id="3" creationId="{4B098A49-022D-4BAD-8440-0A71F695F3BA}"/>
          </ac:spMkLst>
        </pc:spChg>
        <pc:spChg chg="add mod">
          <ac:chgData name="Lehto, Stephanie" userId="8238b639-9725-457a-a88c-77d0adb820c2" providerId="ADAL" clId="{2C96C832-9F64-4380-ACF2-11ABB77354BC}" dt="2021-05-31T17:36:16.085" v="313" actId="1076"/>
          <ac:spMkLst>
            <pc:docMk/>
            <pc:sldMk cId="2435954718" sldId="259"/>
            <ac:spMk id="4" creationId="{A892BF91-2365-4D9D-B3C3-10873411BA6A}"/>
          </ac:spMkLst>
        </pc:spChg>
        <pc:spChg chg="add mod">
          <ac:chgData name="Lehto, Stephanie" userId="8238b639-9725-457a-a88c-77d0adb820c2" providerId="ADAL" clId="{2C96C832-9F64-4380-ACF2-11ABB77354BC}" dt="2021-05-31T20:15:29.622" v="945" actId="20577"/>
          <ac:spMkLst>
            <pc:docMk/>
            <pc:sldMk cId="2435954718" sldId="259"/>
            <ac:spMk id="7" creationId="{99A3268A-BDBF-4B42-A231-5CC511FF42EA}"/>
          </ac:spMkLst>
        </pc:spChg>
        <pc:spChg chg="add">
          <ac:chgData name="Lehto, Stephanie" userId="8238b639-9725-457a-a88c-77d0adb820c2" providerId="ADAL" clId="{2C96C832-9F64-4380-ACF2-11ABB77354BC}" dt="2021-05-31T17:27:26.395" v="10" actId="26606"/>
          <ac:spMkLst>
            <pc:docMk/>
            <pc:sldMk cId="2435954718" sldId="259"/>
            <ac:spMk id="8" creationId="{1A3C89F8-0D2F-47FF-B903-151248265F47}"/>
          </ac:spMkLst>
        </pc:spChg>
        <pc:spChg chg="add mod">
          <ac:chgData name="Lehto, Stephanie" userId="8238b639-9725-457a-a88c-77d0adb820c2" providerId="ADAL" clId="{2C96C832-9F64-4380-ACF2-11ABB77354BC}" dt="2021-05-31T17:37:23.579" v="330" actId="1076"/>
          <ac:spMkLst>
            <pc:docMk/>
            <pc:sldMk cId="2435954718" sldId="259"/>
            <ac:spMk id="9" creationId="{5FDDD0B1-CA35-478B-B8CC-3E91B07CD806}"/>
          </ac:spMkLst>
        </pc:spChg>
        <pc:spChg chg="add">
          <ac:chgData name="Lehto, Stephanie" userId="8238b639-9725-457a-a88c-77d0adb820c2" providerId="ADAL" clId="{2C96C832-9F64-4380-ACF2-11ABB77354BC}" dt="2021-05-31T17:27:26.395" v="10" actId="26606"/>
          <ac:spMkLst>
            <pc:docMk/>
            <pc:sldMk cId="2435954718" sldId="259"/>
            <ac:spMk id="10" creationId="{C5CB530E-515E-412C-9DF1-5F8FFBD6F383}"/>
          </ac:spMkLst>
        </pc:spChg>
        <pc:spChg chg="add mod">
          <ac:chgData name="Lehto, Stephanie" userId="8238b639-9725-457a-a88c-77d0adb820c2" providerId="ADAL" clId="{2C96C832-9F64-4380-ACF2-11ABB77354BC}" dt="2021-05-31T17:37:59.623" v="339" actId="1076"/>
          <ac:spMkLst>
            <pc:docMk/>
            <pc:sldMk cId="2435954718" sldId="259"/>
            <ac:spMk id="11" creationId="{AE57D817-A6E3-44FD-BA20-2E6403E5F662}"/>
          </ac:spMkLst>
        </pc:spChg>
        <pc:spChg chg="add">
          <ac:chgData name="Lehto, Stephanie" userId="8238b639-9725-457a-a88c-77d0adb820c2" providerId="ADAL" clId="{2C96C832-9F64-4380-ACF2-11ABB77354BC}" dt="2021-05-31T17:27:26.395" v="10" actId="26606"/>
          <ac:spMkLst>
            <pc:docMk/>
            <pc:sldMk cId="2435954718" sldId="259"/>
            <ac:spMk id="12" creationId="{712D4376-A578-4FF1-94FC-245E7A6A489F}"/>
          </ac:spMkLst>
        </pc:spChg>
        <pc:spChg chg="add mod">
          <ac:chgData name="Lehto, Stephanie" userId="8238b639-9725-457a-a88c-77d0adb820c2" providerId="ADAL" clId="{2C96C832-9F64-4380-ACF2-11ABB77354BC}" dt="2021-05-31T17:39:44.698" v="371" actId="1076"/>
          <ac:spMkLst>
            <pc:docMk/>
            <pc:sldMk cId="2435954718" sldId="259"/>
            <ac:spMk id="13" creationId="{D44A06CD-653A-49E1-B7AE-AC09C29EAB96}"/>
          </ac:spMkLst>
        </pc:spChg>
        <pc:spChg chg="add">
          <ac:chgData name="Lehto, Stephanie" userId="8238b639-9725-457a-a88c-77d0adb820c2" providerId="ADAL" clId="{2C96C832-9F64-4380-ACF2-11ABB77354BC}" dt="2021-05-31T17:27:26.395" v="10" actId="26606"/>
          <ac:spMkLst>
            <pc:docMk/>
            <pc:sldMk cId="2435954718" sldId="259"/>
            <ac:spMk id="14" creationId="{AEA7509D-F04F-40CB-A0B3-EEF16499CC9F}"/>
          </ac:spMkLst>
        </pc:spChg>
        <pc:spChg chg="add mod">
          <ac:chgData name="Lehto, Stephanie" userId="8238b639-9725-457a-a88c-77d0adb820c2" providerId="ADAL" clId="{2C96C832-9F64-4380-ACF2-11ABB77354BC}" dt="2021-05-31T17:37:20.408" v="328" actId="1076"/>
          <ac:spMkLst>
            <pc:docMk/>
            <pc:sldMk cId="2435954718" sldId="259"/>
            <ac:spMk id="15" creationId="{8F6ACE9F-0923-4229-B378-78E9381ADBF6}"/>
          </ac:spMkLst>
        </pc:spChg>
        <pc:spChg chg="add">
          <ac:chgData name="Lehto, Stephanie" userId="8238b639-9725-457a-a88c-77d0adb820c2" providerId="ADAL" clId="{2C96C832-9F64-4380-ACF2-11ABB77354BC}" dt="2021-05-31T17:27:26.395" v="10" actId="26606"/>
          <ac:spMkLst>
            <pc:docMk/>
            <pc:sldMk cId="2435954718" sldId="259"/>
            <ac:spMk id="18" creationId="{508BEF50-7B1E-49A4-BC19-5F4F1D755E64}"/>
          </ac:spMkLst>
        </pc:spChg>
        <pc:spChg chg="add">
          <ac:chgData name="Lehto, Stephanie" userId="8238b639-9725-457a-a88c-77d0adb820c2" providerId="ADAL" clId="{2C96C832-9F64-4380-ACF2-11ABB77354BC}" dt="2021-05-31T17:27:26.395" v="10" actId="26606"/>
          <ac:spMkLst>
            <pc:docMk/>
            <pc:sldMk cId="2435954718" sldId="259"/>
            <ac:spMk id="20" creationId="{3FBAD350-5664-4811-A208-657FB882D350}"/>
          </ac:spMkLst>
        </pc:spChg>
        <pc:spChg chg="add mod">
          <ac:chgData name="Lehto, Stephanie" userId="8238b639-9725-457a-a88c-77d0adb820c2" providerId="ADAL" clId="{2C96C832-9F64-4380-ACF2-11ABB77354BC}" dt="2021-05-31T17:36:39.723" v="319" actId="1076"/>
          <ac:spMkLst>
            <pc:docMk/>
            <pc:sldMk cId="2435954718" sldId="259"/>
            <ac:spMk id="21" creationId="{6A049E48-6CF8-46E7-A517-22507CD68BB0}"/>
          </ac:spMkLst>
        </pc:spChg>
        <pc:spChg chg="add">
          <ac:chgData name="Lehto, Stephanie" userId="8238b639-9725-457a-a88c-77d0adb820c2" providerId="ADAL" clId="{2C96C832-9F64-4380-ACF2-11ABB77354BC}" dt="2021-05-31T17:27:26.395" v="10" actId="26606"/>
          <ac:spMkLst>
            <pc:docMk/>
            <pc:sldMk cId="2435954718" sldId="259"/>
            <ac:spMk id="22" creationId="{C39ADB8F-D187-49D7-BDCF-C1B6DC727068}"/>
          </ac:spMkLst>
        </pc:spChg>
        <pc:spChg chg="add mod">
          <ac:chgData name="Lehto, Stephanie" userId="8238b639-9725-457a-a88c-77d0adb820c2" providerId="ADAL" clId="{2C96C832-9F64-4380-ACF2-11ABB77354BC}" dt="2021-05-31T17:38:48.210" v="349" actId="1076"/>
          <ac:spMkLst>
            <pc:docMk/>
            <pc:sldMk cId="2435954718" sldId="259"/>
            <ac:spMk id="23" creationId="{5B00B48F-0F8A-4B4E-A988-9CA5D0C59BB8}"/>
          </ac:spMkLst>
        </pc:spChg>
        <pc:spChg chg="add mod">
          <ac:chgData name="Lehto, Stephanie" userId="8238b639-9725-457a-a88c-77d0adb820c2" providerId="ADAL" clId="{2C96C832-9F64-4380-ACF2-11ABB77354BC}" dt="2021-05-31T17:38:19.453" v="342" actId="1076"/>
          <ac:spMkLst>
            <pc:docMk/>
            <pc:sldMk cId="2435954718" sldId="259"/>
            <ac:spMk id="24" creationId="{D61B89D2-32C0-48BF-BFC8-253A80F6A539}"/>
          </ac:spMkLst>
        </pc:spChg>
        <pc:picChg chg="add mod">
          <ac:chgData name="Lehto, Stephanie" userId="8238b639-9725-457a-a88c-77d0adb820c2" providerId="ADAL" clId="{2C96C832-9F64-4380-ACF2-11ABB77354BC}" dt="2021-05-31T17:36:10.671" v="312" actId="1076"/>
          <ac:picMkLst>
            <pc:docMk/>
            <pc:sldMk cId="2435954718" sldId="259"/>
            <ac:picMk id="6" creationId="{A118D769-8474-4689-82D4-2D1A88F2D31A}"/>
          </ac:picMkLst>
        </pc:picChg>
        <pc:cxnChg chg="add">
          <ac:chgData name="Lehto, Stephanie" userId="8238b639-9725-457a-a88c-77d0adb820c2" providerId="ADAL" clId="{2C96C832-9F64-4380-ACF2-11ABB77354BC}" dt="2021-05-31T17:27:26.395" v="10" actId="26606"/>
          <ac:cxnSpMkLst>
            <pc:docMk/>
            <pc:sldMk cId="2435954718" sldId="259"/>
            <ac:cxnSpMk id="16" creationId="{56020367-4FD5-4596-8E10-C5F095CD8DBF}"/>
          </ac:cxnSpMkLst>
        </pc:cxnChg>
        <pc:cxnChg chg="add mod">
          <ac:chgData name="Lehto, Stephanie" userId="8238b639-9725-457a-a88c-77d0adb820c2" providerId="ADAL" clId="{2C96C832-9F64-4380-ACF2-11ABB77354BC}" dt="2021-05-31T17:38:44.092" v="348" actId="13822"/>
          <ac:cxnSpMkLst>
            <pc:docMk/>
            <pc:sldMk cId="2435954718" sldId="259"/>
            <ac:cxnSpMk id="19" creationId="{06B019DB-67A0-4AA1-8FEC-90CE8BE2D37D}"/>
          </ac:cxnSpMkLst>
        </pc:cxnChg>
        <pc:cxnChg chg="add mod">
          <ac:chgData name="Lehto, Stephanie" userId="8238b639-9725-457a-a88c-77d0adb820c2" providerId="ADAL" clId="{2C96C832-9F64-4380-ACF2-11ABB77354BC}" dt="2021-05-31T17:38:57.712" v="351" actId="1076"/>
          <ac:cxnSpMkLst>
            <pc:docMk/>
            <pc:sldMk cId="2435954718" sldId="259"/>
            <ac:cxnSpMk id="28" creationId="{D8EE384D-AC94-4623-9862-92CEA3F699D6}"/>
          </ac:cxnSpMkLst>
        </pc:cxnChg>
        <pc:cxnChg chg="add mod">
          <ac:chgData name="Lehto, Stephanie" userId="8238b639-9725-457a-a88c-77d0adb820c2" providerId="ADAL" clId="{2C96C832-9F64-4380-ACF2-11ABB77354BC}" dt="2021-05-31T17:39:06.053" v="355" actId="14100"/>
          <ac:cxnSpMkLst>
            <pc:docMk/>
            <pc:sldMk cId="2435954718" sldId="259"/>
            <ac:cxnSpMk id="29" creationId="{BE43432D-3205-42A0-9F9F-AF7B29259926}"/>
          </ac:cxnSpMkLst>
        </pc:cxnChg>
        <pc:cxnChg chg="add mod">
          <ac:chgData name="Lehto, Stephanie" userId="8238b639-9725-457a-a88c-77d0adb820c2" providerId="ADAL" clId="{2C96C832-9F64-4380-ACF2-11ABB77354BC}" dt="2021-05-31T17:39:16.196" v="359" actId="14100"/>
          <ac:cxnSpMkLst>
            <pc:docMk/>
            <pc:sldMk cId="2435954718" sldId="259"/>
            <ac:cxnSpMk id="32" creationId="{CAA66F56-5332-4F3F-8C14-8D8452B05CA7}"/>
          </ac:cxnSpMkLst>
        </pc:cxnChg>
        <pc:cxnChg chg="add mod">
          <ac:chgData name="Lehto, Stephanie" userId="8238b639-9725-457a-a88c-77d0adb820c2" providerId="ADAL" clId="{2C96C832-9F64-4380-ACF2-11ABB77354BC}" dt="2021-05-31T17:39:23.178" v="362" actId="14100"/>
          <ac:cxnSpMkLst>
            <pc:docMk/>
            <pc:sldMk cId="2435954718" sldId="259"/>
            <ac:cxnSpMk id="35" creationId="{630C6777-A002-4346-A737-5C7C54569A65}"/>
          </ac:cxnSpMkLst>
        </pc:cxnChg>
        <pc:cxnChg chg="add mod">
          <ac:chgData name="Lehto, Stephanie" userId="8238b639-9725-457a-a88c-77d0adb820c2" providerId="ADAL" clId="{2C96C832-9F64-4380-ACF2-11ABB77354BC}" dt="2021-05-31T17:39:32.649" v="367" actId="14100"/>
          <ac:cxnSpMkLst>
            <pc:docMk/>
            <pc:sldMk cId="2435954718" sldId="259"/>
            <ac:cxnSpMk id="37" creationId="{62512A1A-916D-4B82-8DE2-B140CB3F887D}"/>
          </ac:cxnSpMkLst>
        </pc:cxnChg>
        <pc:cxnChg chg="add mod">
          <ac:chgData name="Lehto, Stephanie" userId="8238b639-9725-457a-a88c-77d0adb820c2" providerId="ADAL" clId="{2C96C832-9F64-4380-ACF2-11ABB77354BC}" dt="2021-05-31T17:39:46.759" v="372" actId="1076"/>
          <ac:cxnSpMkLst>
            <pc:docMk/>
            <pc:sldMk cId="2435954718" sldId="259"/>
            <ac:cxnSpMk id="41" creationId="{47D34803-1FCD-4390-81F2-EB516CAC23F5}"/>
          </ac:cxnSpMkLst>
        </pc:cxnChg>
        <pc:cxnChg chg="add mod">
          <ac:chgData name="Lehto, Stephanie" userId="8238b639-9725-457a-a88c-77d0adb820c2" providerId="ADAL" clId="{2C96C832-9F64-4380-ACF2-11ABB77354BC}" dt="2021-05-31T17:39:55.930" v="377" actId="14100"/>
          <ac:cxnSpMkLst>
            <pc:docMk/>
            <pc:sldMk cId="2435954718" sldId="259"/>
            <ac:cxnSpMk id="43" creationId="{BE53558A-76BB-425F-8C69-9FACEB97577D}"/>
          </ac:cxnSpMkLst>
        </pc:cxnChg>
      </pc:sldChg>
      <pc:sldChg chg="addSp delSp modSp new mod setBg modNotesTx">
        <pc:chgData name="Lehto, Stephanie" userId="8238b639-9725-457a-a88c-77d0adb820c2" providerId="ADAL" clId="{2C96C832-9F64-4380-ACF2-11ABB77354BC}" dt="2021-05-31T17:41:21.873" v="384" actId="27614"/>
        <pc:sldMkLst>
          <pc:docMk/>
          <pc:sldMk cId="2584543499" sldId="260"/>
        </pc:sldMkLst>
        <pc:spChg chg="del">
          <ac:chgData name="Lehto, Stephanie" userId="8238b639-9725-457a-a88c-77d0adb820c2" providerId="ADAL" clId="{2C96C832-9F64-4380-ACF2-11ABB77354BC}" dt="2021-05-31T17:41:01.580" v="380" actId="478"/>
          <ac:spMkLst>
            <pc:docMk/>
            <pc:sldMk cId="2584543499" sldId="260"/>
            <ac:spMk id="2" creationId="{2D58EBA6-C4DF-4B9B-BDF7-22AED354D0D1}"/>
          </ac:spMkLst>
        </pc:spChg>
        <pc:spChg chg="del">
          <ac:chgData name="Lehto, Stephanie" userId="8238b639-9725-457a-a88c-77d0adb820c2" providerId="ADAL" clId="{2C96C832-9F64-4380-ACF2-11ABB77354BC}" dt="2021-05-31T17:40:59.455" v="379" actId="478"/>
          <ac:spMkLst>
            <pc:docMk/>
            <pc:sldMk cId="2584543499" sldId="260"/>
            <ac:spMk id="3" creationId="{42DFF098-A8BD-48AD-8839-7BB261B5831C}"/>
          </ac:spMkLst>
        </pc:spChg>
        <pc:spChg chg="add">
          <ac:chgData name="Lehto, Stephanie" userId="8238b639-9725-457a-a88c-77d0adb820c2" providerId="ADAL" clId="{2C96C832-9F64-4380-ACF2-11ABB77354BC}" dt="2021-05-31T17:41:06.392" v="382" actId="26606"/>
          <ac:spMkLst>
            <pc:docMk/>
            <pc:sldMk cId="2584543499" sldId="260"/>
            <ac:spMk id="71" creationId="{32BC26D8-82FB-445E-AA49-62A77D7C1EE0}"/>
          </ac:spMkLst>
        </pc:spChg>
        <pc:spChg chg="add">
          <ac:chgData name="Lehto, Stephanie" userId="8238b639-9725-457a-a88c-77d0adb820c2" providerId="ADAL" clId="{2C96C832-9F64-4380-ACF2-11ABB77354BC}" dt="2021-05-31T17:41:06.392" v="382" actId="26606"/>
          <ac:spMkLst>
            <pc:docMk/>
            <pc:sldMk cId="2584543499" sldId="260"/>
            <ac:spMk id="73" creationId="{CB44330D-EA18-4254-AA95-EB49948539B8}"/>
          </ac:spMkLst>
        </pc:spChg>
        <pc:picChg chg="add mod">
          <ac:chgData name="Lehto, Stephanie" userId="8238b639-9725-457a-a88c-77d0adb820c2" providerId="ADAL" clId="{2C96C832-9F64-4380-ACF2-11ABB77354BC}" dt="2021-05-31T17:41:21.873" v="384" actId="27614"/>
          <ac:picMkLst>
            <pc:docMk/>
            <pc:sldMk cId="2584543499" sldId="260"/>
            <ac:picMk id="1026" creationId="{2FB6EADC-74C8-46A3-8311-2E2778783AC4}"/>
          </ac:picMkLst>
        </pc:picChg>
      </pc:sldChg>
      <pc:sldChg chg="addSp delSp modSp new mod setBg setClrOvrMap">
        <pc:chgData name="Lehto, Stephanie" userId="8238b639-9725-457a-a88c-77d0adb820c2" providerId="ADAL" clId="{2C96C832-9F64-4380-ACF2-11ABB77354BC}" dt="2021-05-31T21:57:29.569" v="1134" actId="29295"/>
        <pc:sldMkLst>
          <pc:docMk/>
          <pc:sldMk cId="2898213465" sldId="261"/>
        </pc:sldMkLst>
        <pc:spChg chg="mod">
          <ac:chgData name="Lehto, Stephanie" userId="8238b639-9725-457a-a88c-77d0adb820c2" providerId="ADAL" clId="{2C96C832-9F64-4380-ACF2-11ABB77354BC}" dt="2021-05-31T21:57:04.126" v="1090" actId="207"/>
          <ac:spMkLst>
            <pc:docMk/>
            <pc:sldMk cId="2898213465" sldId="261"/>
            <ac:spMk id="2" creationId="{C07748C9-5C05-42E3-8BDA-94A84749DFFD}"/>
          </ac:spMkLst>
        </pc:spChg>
        <pc:spChg chg="add del mod">
          <ac:chgData name="Lehto, Stephanie" userId="8238b639-9725-457a-a88c-77d0adb820c2" providerId="ADAL" clId="{2C96C832-9F64-4380-ACF2-11ABB77354BC}" dt="2021-05-31T17:44:42.304" v="934" actId="26606"/>
          <ac:spMkLst>
            <pc:docMk/>
            <pc:sldMk cId="2898213465" sldId="261"/>
            <ac:spMk id="3" creationId="{651D9C9C-CDD2-47D5-A83E-ECCEB14B7947}"/>
          </ac:spMkLst>
        </pc:spChg>
        <pc:spChg chg="add del">
          <ac:chgData name="Lehto, Stephanie" userId="8238b639-9725-457a-a88c-77d0adb820c2" providerId="ADAL" clId="{2C96C832-9F64-4380-ACF2-11ABB77354BC}" dt="2021-05-31T17:44:42.272" v="933" actId="26606"/>
          <ac:spMkLst>
            <pc:docMk/>
            <pc:sldMk cId="2898213465" sldId="261"/>
            <ac:spMk id="11" creationId="{B819A166-7571-4003-A6B8-B62034C3ED30}"/>
          </ac:spMkLst>
        </pc:spChg>
        <pc:spChg chg="add del">
          <ac:chgData name="Lehto, Stephanie" userId="8238b639-9725-457a-a88c-77d0adb820c2" providerId="ADAL" clId="{2C96C832-9F64-4380-ACF2-11ABB77354BC}" dt="2021-05-31T21:56:24.113" v="1038" actId="26606"/>
          <ac:spMkLst>
            <pc:docMk/>
            <pc:sldMk cId="2898213465" sldId="261"/>
            <ac:spMk id="14" creationId="{C05CBC3C-2E5A-4839-8B9B-2E5A6ADF0F58}"/>
          </ac:spMkLst>
        </pc:spChg>
        <pc:spChg chg="add del">
          <ac:chgData name="Lehto, Stephanie" userId="8238b639-9725-457a-a88c-77d0adb820c2" providerId="ADAL" clId="{2C96C832-9F64-4380-ACF2-11ABB77354BC}" dt="2021-05-31T21:56:24.113" v="1038" actId="26606"/>
          <ac:spMkLst>
            <pc:docMk/>
            <pc:sldMk cId="2898213465" sldId="261"/>
            <ac:spMk id="15" creationId="{DB5B423A-57CC-4C58-AA26-8E2E862B03A0}"/>
          </ac:spMkLst>
        </pc:spChg>
        <pc:spChg chg="add del">
          <ac:chgData name="Lehto, Stephanie" userId="8238b639-9725-457a-a88c-77d0adb820c2" providerId="ADAL" clId="{2C96C832-9F64-4380-ACF2-11ABB77354BC}" dt="2021-05-31T21:56:16.563" v="1031" actId="26606"/>
          <ac:spMkLst>
            <pc:docMk/>
            <pc:sldMk cId="2898213465" sldId="261"/>
            <ac:spMk id="21" creationId="{C5E6CFF1-2F42-4E10-9A97-F116F46F53FE}"/>
          </ac:spMkLst>
        </pc:spChg>
        <pc:spChg chg="add del">
          <ac:chgData name="Lehto, Stephanie" userId="8238b639-9725-457a-a88c-77d0adb820c2" providerId="ADAL" clId="{2C96C832-9F64-4380-ACF2-11ABB77354BC}" dt="2021-05-31T21:56:20.371" v="1033" actId="26606"/>
          <ac:spMkLst>
            <pc:docMk/>
            <pc:sldMk cId="2898213465" sldId="261"/>
            <ac:spMk id="25" creationId="{79BB35BC-D5C2-4C8B-A22A-A71E6191913B}"/>
          </ac:spMkLst>
        </pc:spChg>
        <pc:spChg chg="add del">
          <ac:chgData name="Lehto, Stephanie" userId="8238b639-9725-457a-a88c-77d0adb820c2" providerId="ADAL" clId="{2C96C832-9F64-4380-ACF2-11ABB77354BC}" dt="2021-05-31T21:56:22.562" v="1035" actId="26606"/>
          <ac:spMkLst>
            <pc:docMk/>
            <pc:sldMk cId="2898213465" sldId="261"/>
            <ac:spMk id="27" creationId="{B4147794-66B7-4CDE-BC75-BBDC48B2FCEB}"/>
          </ac:spMkLst>
        </pc:spChg>
        <pc:spChg chg="add del">
          <ac:chgData name="Lehto, Stephanie" userId="8238b639-9725-457a-a88c-77d0adb820c2" providerId="ADAL" clId="{2C96C832-9F64-4380-ACF2-11ABB77354BC}" dt="2021-05-31T21:56:22.562" v="1035" actId="26606"/>
          <ac:spMkLst>
            <pc:docMk/>
            <pc:sldMk cId="2898213465" sldId="261"/>
            <ac:spMk id="28" creationId="{41202E79-1236-4DF8-9921-F47A0B079C13}"/>
          </ac:spMkLst>
        </pc:spChg>
        <pc:spChg chg="add del">
          <ac:chgData name="Lehto, Stephanie" userId="8238b639-9725-457a-a88c-77d0adb820c2" providerId="ADAL" clId="{2C96C832-9F64-4380-ACF2-11ABB77354BC}" dt="2021-05-31T21:56:23.872" v="1037" actId="26606"/>
          <ac:spMkLst>
            <pc:docMk/>
            <pc:sldMk cId="2898213465" sldId="261"/>
            <ac:spMk id="30" creationId="{99192C51-B764-4A9B-9587-5EF8B628B8D9}"/>
          </ac:spMkLst>
        </pc:spChg>
        <pc:spChg chg="add">
          <ac:chgData name="Lehto, Stephanie" userId="8238b639-9725-457a-a88c-77d0adb820c2" providerId="ADAL" clId="{2C96C832-9F64-4380-ACF2-11ABB77354BC}" dt="2021-05-31T21:56:24.113" v="1038" actId="26606"/>
          <ac:spMkLst>
            <pc:docMk/>
            <pc:sldMk cId="2898213465" sldId="261"/>
            <ac:spMk id="32" creationId="{330D6772-5550-42D5-B8BC-CDE28365623B}"/>
          </ac:spMkLst>
        </pc:spChg>
        <pc:spChg chg="add">
          <ac:chgData name="Lehto, Stephanie" userId="8238b639-9725-457a-a88c-77d0adb820c2" providerId="ADAL" clId="{2C96C832-9F64-4380-ACF2-11ABB77354BC}" dt="2021-05-31T21:56:24.113" v="1038" actId="26606"/>
          <ac:spMkLst>
            <pc:docMk/>
            <pc:sldMk cId="2898213465" sldId="261"/>
            <ac:spMk id="33" creationId="{97DB0DD1-0F30-4B7E-A6DC-3DDA7D5B351C}"/>
          </ac:spMkLst>
        </pc:spChg>
        <pc:graphicFrameChg chg="add del">
          <ac:chgData name="Lehto, Stephanie" userId="8238b639-9725-457a-a88c-77d0adb820c2" providerId="ADAL" clId="{2C96C832-9F64-4380-ACF2-11ABB77354BC}" dt="2021-05-31T17:44:42.272" v="933" actId="26606"/>
          <ac:graphicFrameMkLst>
            <pc:docMk/>
            <pc:sldMk cId="2898213465" sldId="261"/>
            <ac:graphicFrameMk id="12" creationId="{6D3177B1-ECE7-4758-BFB8-A0FF9D2CF96E}"/>
          </ac:graphicFrameMkLst>
        </pc:graphicFrameChg>
        <pc:graphicFrameChg chg="add mod ord modGraphic">
          <ac:chgData name="Lehto, Stephanie" userId="8238b639-9725-457a-a88c-77d0adb820c2" providerId="ADAL" clId="{2C96C832-9F64-4380-ACF2-11ABB77354BC}" dt="2021-05-31T21:56:24.113" v="1038" actId="26606"/>
          <ac:graphicFrameMkLst>
            <pc:docMk/>
            <pc:sldMk cId="2898213465" sldId="261"/>
            <ac:graphicFrameMk id="16" creationId="{0342F65C-7BD7-469F-A47D-9A6BF8D22DAE}"/>
          </ac:graphicFrameMkLst>
        </pc:graphicFrameChg>
        <pc:picChg chg="add del">
          <ac:chgData name="Lehto, Stephanie" userId="8238b639-9725-457a-a88c-77d0adb820c2" providerId="ADAL" clId="{2C96C832-9F64-4380-ACF2-11ABB77354BC}" dt="2021-05-31T17:44:39.086" v="931" actId="26606"/>
          <ac:picMkLst>
            <pc:docMk/>
            <pc:sldMk cId="2898213465" sldId="261"/>
            <ac:picMk id="5" creationId="{70D97508-7BF1-4DF2-870E-9766A70A146D}"/>
          </ac:picMkLst>
        </pc:picChg>
        <pc:picChg chg="add mod ord">
          <ac:chgData name="Lehto, Stephanie" userId="8238b639-9725-457a-a88c-77d0adb820c2" providerId="ADAL" clId="{2C96C832-9F64-4380-ACF2-11ABB77354BC}" dt="2021-05-31T21:57:29.569" v="1134" actId="29295"/>
          <ac:picMkLst>
            <pc:docMk/>
            <pc:sldMk cId="2898213465" sldId="261"/>
            <ac:picMk id="6" creationId="{1CEFDA7B-4642-4BFE-B000-12EEC12919FD}"/>
          </ac:picMkLst>
        </pc:picChg>
        <pc:cxnChg chg="add del">
          <ac:chgData name="Lehto, Stephanie" userId="8238b639-9725-457a-a88c-77d0adb820c2" providerId="ADAL" clId="{2C96C832-9F64-4380-ACF2-11ABB77354BC}" dt="2021-05-31T17:44:39.086" v="931" actId="26606"/>
          <ac:cxnSpMkLst>
            <pc:docMk/>
            <pc:sldMk cId="2898213465" sldId="261"/>
            <ac:cxnSpMk id="9" creationId="{E4A809D5-3600-46D4-A466-67F2349A54FB}"/>
          </ac:cxnSpMkLst>
        </pc:cxnChg>
        <pc:cxnChg chg="add del">
          <ac:chgData name="Lehto, Stephanie" userId="8238b639-9725-457a-a88c-77d0adb820c2" providerId="ADAL" clId="{2C96C832-9F64-4380-ACF2-11ABB77354BC}" dt="2021-05-31T21:56:16.563" v="1031" actId="26606"/>
          <ac:cxnSpMkLst>
            <pc:docMk/>
            <pc:sldMk cId="2898213465" sldId="261"/>
            <ac:cxnSpMk id="23" creationId="{67182200-4859-4C8D-BCBB-55B245C28BA3}"/>
          </ac:cxnSpMkLst>
        </pc:cxnChg>
      </pc:sldChg>
      <pc:sldChg chg="addSp delSp modSp new mod ord setBg">
        <pc:chgData name="Lehto, Stephanie" userId="8238b639-9725-457a-a88c-77d0adb820c2" providerId="ADAL" clId="{2C96C832-9F64-4380-ACF2-11ABB77354BC}" dt="2021-05-31T21:46:02.983" v="980" actId="962"/>
        <pc:sldMkLst>
          <pc:docMk/>
          <pc:sldMk cId="3338430390" sldId="262"/>
        </pc:sldMkLst>
        <pc:spChg chg="del mod">
          <ac:chgData name="Lehto, Stephanie" userId="8238b639-9725-457a-a88c-77d0adb820c2" providerId="ADAL" clId="{2C96C832-9F64-4380-ACF2-11ABB77354BC}" dt="2021-05-31T20:13:13.636" v="937" actId="478"/>
          <ac:spMkLst>
            <pc:docMk/>
            <pc:sldMk cId="3338430390" sldId="262"/>
            <ac:spMk id="2" creationId="{1AAA3029-6149-448F-8830-2283DE3CE76E}"/>
          </ac:spMkLst>
        </pc:spChg>
        <pc:spChg chg="del">
          <ac:chgData name="Lehto, Stephanie" userId="8238b639-9725-457a-a88c-77d0adb820c2" providerId="ADAL" clId="{2C96C832-9F64-4380-ACF2-11ABB77354BC}" dt="2021-05-31T20:13:01.957" v="936" actId="26606"/>
          <ac:spMkLst>
            <pc:docMk/>
            <pc:sldMk cId="3338430390" sldId="262"/>
            <ac:spMk id="3" creationId="{5EE08333-B88E-4110-90BC-6D02C4518C73}"/>
          </ac:spMkLst>
        </pc:spChg>
        <pc:spChg chg="add del">
          <ac:chgData name="Lehto, Stephanie" userId="8238b639-9725-457a-a88c-77d0adb820c2" providerId="ADAL" clId="{2C96C832-9F64-4380-ACF2-11ABB77354BC}" dt="2021-05-31T21:45:56.800" v="964" actId="26606"/>
          <ac:spMkLst>
            <pc:docMk/>
            <pc:sldMk cId="3338430390" sldId="262"/>
            <ac:spMk id="8" creationId="{A8DB9CD9-59B1-4D73-BC4C-98796A48EF9B}"/>
          </ac:spMkLst>
        </pc:spChg>
        <pc:spChg chg="add del">
          <ac:chgData name="Lehto, Stephanie" userId="8238b639-9725-457a-a88c-77d0adb820c2" providerId="ADAL" clId="{2C96C832-9F64-4380-ACF2-11ABB77354BC}" dt="2021-05-31T21:45:56.800" v="964" actId="26606"/>
          <ac:spMkLst>
            <pc:docMk/>
            <pc:sldMk cId="3338430390" sldId="262"/>
            <ac:spMk id="10" creationId="{8874A6A9-41FF-4E33-AFA8-F9F81436A59E}"/>
          </ac:spMkLst>
        </pc:spChg>
        <pc:spChg chg="add del">
          <ac:chgData name="Lehto, Stephanie" userId="8238b639-9725-457a-a88c-77d0adb820c2" providerId="ADAL" clId="{2C96C832-9F64-4380-ACF2-11ABB77354BC}" dt="2021-05-31T21:42:31.169" v="957" actId="26606"/>
          <ac:spMkLst>
            <pc:docMk/>
            <pc:sldMk cId="3338430390" sldId="262"/>
            <ac:spMk id="21" creationId="{42A4FC2C-047E-45A5-965D-8E1E3BF09BC6}"/>
          </ac:spMkLst>
        </pc:spChg>
        <pc:spChg chg="add">
          <ac:chgData name="Lehto, Stephanie" userId="8238b639-9725-457a-a88c-77d0adb820c2" providerId="ADAL" clId="{2C96C832-9F64-4380-ACF2-11ABB77354BC}" dt="2021-05-31T21:45:56.800" v="964" actId="26606"/>
          <ac:spMkLst>
            <pc:docMk/>
            <pc:sldMk cId="3338430390" sldId="262"/>
            <ac:spMk id="22" creationId="{42A4FC2C-047E-45A5-965D-8E1E3BF09BC6}"/>
          </ac:spMkLst>
        </pc:spChg>
        <pc:spChg chg="add del">
          <ac:chgData name="Lehto, Stephanie" userId="8238b639-9725-457a-a88c-77d0adb820c2" providerId="ADAL" clId="{2C96C832-9F64-4380-ACF2-11ABB77354BC}" dt="2021-05-31T21:38:06.863" v="950" actId="26606"/>
          <ac:spMkLst>
            <pc:docMk/>
            <pc:sldMk cId="3338430390" sldId="262"/>
            <ac:spMk id="24" creationId="{42A4FC2C-047E-45A5-965D-8E1E3BF09BC6}"/>
          </ac:spMkLst>
        </pc:spChg>
        <pc:grpChg chg="add del">
          <ac:chgData name="Lehto, Stephanie" userId="8238b639-9725-457a-a88c-77d0adb820c2" providerId="ADAL" clId="{2C96C832-9F64-4380-ACF2-11ABB77354BC}" dt="2021-05-31T21:45:56.800" v="964" actId="26606"/>
          <ac:grpSpMkLst>
            <pc:docMk/>
            <pc:sldMk cId="3338430390" sldId="262"/>
            <ac:grpSpMk id="12" creationId="{721D730E-1F97-4071-B143-B05E6D2599BC}"/>
          </ac:grpSpMkLst>
        </pc:grpChg>
        <pc:picChg chg="add del mod">
          <ac:chgData name="Lehto, Stephanie" userId="8238b639-9725-457a-a88c-77d0adb820c2" providerId="ADAL" clId="{2C96C832-9F64-4380-ACF2-11ABB77354BC}" dt="2021-05-31T21:38:08.089" v="952" actId="931"/>
          <ac:picMkLst>
            <pc:docMk/>
            <pc:sldMk cId="3338430390" sldId="262"/>
            <ac:picMk id="5" creationId="{440A197A-AD69-4701-B058-22A3840E47E3}"/>
          </ac:picMkLst>
        </pc:picChg>
        <pc:picChg chg="add del mod">
          <ac:chgData name="Lehto, Stephanie" userId="8238b639-9725-457a-a88c-77d0adb820c2" providerId="ADAL" clId="{2C96C832-9F64-4380-ACF2-11ABB77354BC}" dt="2021-05-31T21:45:44.783" v="958" actId="478"/>
          <ac:picMkLst>
            <pc:docMk/>
            <pc:sldMk cId="3338430390" sldId="262"/>
            <ac:picMk id="7" creationId="{A066F3B0-E3CE-4B07-ACEB-ED723109DB95}"/>
          </ac:picMkLst>
        </pc:picChg>
        <pc:picChg chg="add mod">
          <ac:chgData name="Lehto, Stephanie" userId="8238b639-9725-457a-a88c-77d0adb820c2" providerId="ADAL" clId="{2C96C832-9F64-4380-ACF2-11ABB77354BC}" dt="2021-05-31T21:46:02.983" v="980" actId="962"/>
          <ac:picMkLst>
            <pc:docMk/>
            <pc:sldMk cId="3338430390" sldId="262"/>
            <ac:picMk id="11" creationId="{D5A327D8-FA49-474F-9E9A-0846AB2E1BE1}"/>
          </ac:picMkLst>
        </pc:picChg>
      </pc:sldChg>
      <pc:sldChg chg="addSp delSp modSp new mod setBg">
        <pc:chgData name="Lehto, Stephanie" userId="8238b639-9725-457a-a88c-77d0adb820c2" providerId="ADAL" clId="{2C96C832-9F64-4380-ACF2-11ABB77354BC}" dt="2021-05-31T21:51:30.205" v="994" actId="962"/>
        <pc:sldMkLst>
          <pc:docMk/>
          <pc:sldMk cId="1645338745" sldId="263"/>
        </pc:sldMkLst>
        <pc:spChg chg="add del">
          <ac:chgData name="Lehto, Stephanie" userId="8238b639-9725-457a-a88c-77d0adb820c2" providerId="ADAL" clId="{2C96C832-9F64-4380-ACF2-11ABB77354BC}" dt="2021-05-31T21:51:12.088" v="985" actId="478"/>
          <ac:spMkLst>
            <pc:docMk/>
            <pc:sldMk cId="1645338745" sldId="263"/>
            <ac:spMk id="2" creationId="{43568A47-D43A-47C2-B334-3A5553828C9E}"/>
          </ac:spMkLst>
        </pc:spChg>
        <pc:spChg chg="del">
          <ac:chgData name="Lehto, Stephanie" userId="8238b639-9725-457a-a88c-77d0adb820c2" providerId="ADAL" clId="{2C96C832-9F64-4380-ACF2-11ABB77354BC}" dt="2021-05-31T21:46:16.795" v="982" actId="478"/>
          <ac:spMkLst>
            <pc:docMk/>
            <pc:sldMk cId="1645338745" sldId="263"/>
            <ac:spMk id="3" creationId="{E12E61A5-3781-4A30-8B77-9E70C32D369F}"/>
          </ac:spMkLst>
        </pc:spChg>
        <pc:spChg chg="add">
          <ac:chgData name="Lehto, Stephanie" userId="8238b639-9725-457a-a88c-77d0adb820c2" providerId="ADAL" clId="{2C96C832-9F64-4380-ACF2-11ABB77354BC}" dt="2021-05-31T21:51:19.960" v="987" actId="26606"/>
          <ac:spMkLst>
            <pc:docMk/>
            <pc:sldMk cId="1645338745" sldId="263"/>
            <ac:spMk id="10" creationId="{42A4FC2C-047E-45A5-965D-8E1E3BF09BC6}"/>
          </ac:spMkLst>
        </pc:spChg>
        <pc:picChg chg="add mod">
          <ac:chgData name="Lehto, Stephanie" userId="8238b639-9725-457a-a88c-77d0adb820c2" providerId="ADAL" clId="{2C96C832-9F64-4380-ACF2-11ABB77354BC}" dt="2021-05-31T21:51:30.205" v="994" actId="962"/>
          <ac:picMkLst>
            <pc:docMk/>
            <pc:sldMk cId="1645338745" sldId="263"/>
            <ac:picMk id="5" creationId="{24392FE6-1FBA-460D-B3F0-7A6C824A6280}"/>
          </ac:picMkLst>
        </pc:picChg>
      </pc:sldChg>
      <pc:sldChg chg="addSp delSp modSp new mod setBg">
        <pc:chgData name="Lehto, Stephanie" userId="8238b639-9725-457a-a88c-77d0adb820c2" providerId="ADAL" clId="{2C96C832-9F64-4380-ACF2-11ABB77354BC}" dt="2021-05-31T21:52:20.634" v="1005" actId="962"/>
        <pc:sldMkLst>
          <pc:docMk/>
          <pc:sldMk cId="1594828477" sldId="264"/>
        </pc:sldMkLst>
        <pc:spChg chg="del">
          <ac:chgData name="Lehto, Stephanie" userId="8238b639-9725-457a-a88c-77d0adb820c2" providerId="ADAL" clId="{2C96C832-9F64-4380-ACF2-11ABB77354BC}" dt="2021-05-31T21:51:57.828" v="996" actId="478"/>
          <ac:spMkLst>
            <pc:docMk/>
            <pc:sldMk cId="1594828477" sldId="264"/>
            <ac:spMk id="2" creationId="{605CA553-008C-4841-A850-D6E8D8F8E3B2}"/>
          </ac:spMkLst>
        </pc:spChg>
        <pc:spChg chg="del">
          <ac:chgData name="Lehto, Stephanie" userId="8238b639-9725-457a-a88c-77d0adb820c2" providerId="ADAL" clId="{2C96C832-9F64-4380-ACF2-11ABB77354BC}" dt="2021-05-31T21:52:01.217" v="997" actId="478"/>
          <ac:spMkLst>
            <pc:docMk/>
            <pc:sldMk cId="1594828477" sldId="264"/>
            <ac:spMk id="3" creationId="{57AC9CF7-EF87-477F-B54D-440A842C3B10}"/>
          </ac:spMkLst>
        </pc:spChg>
        <pc:spChg chg="add">
          <ac:chgData name="Lehto, Stephanie" userId="8238b639-9725-457a-a88c-77d0adb820c2" providerId="ADAL" clId="{2C96C832-9F64-4380-ACF2-11ABB77354BC}" dt="2021-05-31T21:52:13.533" v="1001" actId="26606"/>
          <ac:spMkLst>
            <pc:docMk/>
            <pc:sldMk cId="1594828477" sldId="264"/>
            <ac:spMk id="10" creationId="{42A4FC2C-047E-45A5-965D-8E1E3BF09BC6}"/>
          </ac:spMkLst>
        </pc:spChg>
        <pc:picChg chg="add mod">
          <ac:chgData name="Lehto, Stephanie" userId="8238b639-9725-457a-a88c-77d0adb820c2" providerId="ADAL" clId="{2C96C832-9F64-4380-ACF2-11ABB77354BC}" dt="2021-05-31T21:52:20.634" v="1005" actId="962"/>
          <ac:picMkLst>
            <pc:docMk/>
            <pc:sldMk cId="1594828477" sldId="264"/>
            <ac:picMk id="5" creationId="{FB9DBA5D-BD94-4A0C-8853-52B1057CB297}"/>
          </ac:picMkLst>
        </pc:picChg>
      </pc:sldChg>
      <pc:sldChg chg="addSp delSp modSp new mod setBg setClrOvrMap modNotesTx">
        <pc:chgData name="Lehto, Stephanie" userId="8238b639-9725-457a-a88c-77d0adb820c2" providerId="ADAL" clId="{2C96C832-9F64-4380-ACF2-11ABB77354BC}" dt="2021-05-31T22:54:22.742" v="3958" actId="26606"/>
        <pc:sldMkLst>
          <pc:docMk/>
          <pc:sldMk cId="4064058925" sldId="265"/>
        </pc:sldMkLst>
        <pc:spChg chg="mod">
          <ac:chgData name="Lehto, Stephanie" userId="8238b639-9725-457a-a88c-77d0adb820c2" providerId="ADAL" clId="{2C96C832-9F64-4380-ACF2-11ABB77354BC}" dt="2021-05-31T22:03:03.383" v="1642" actId="26606"/>
          <ac:spMkLst>
            <pc:docMk/>
            <pc:sldMk cId="4064058925" sldId="265"/>
            <ac:spMk id="2" creationId="{A2CC3CD5-52FD-4B7C-B349-8804DA954B41}"/>
          </ac:spMkLst>
        </pc:spChg>
        <pc:spChg chg="mod">
          <ac:chgData name="Lehto, Stephanie" userId="8238b639-9725-457a-a88c-77d0adb820c2" providerId="ADAL" clId="{2C96C832-9F64-4380-ACF2-11ABB77354BC}" dt="2021-05-31T22:54:22.742" v="3958" actId="26606"/>
          <ac:spMkLst>
            <pc:docMk/>
            <pc:sldMk cId="4064058925" sldId="265"/>
            <ac:spMk id="3" creationId="{FEDFE3EB-C9EE-413A-8E2D-A71720268EAD}"/>
          </ac:spMkLst>
        </pc:spChg>
        <pc:spChg chg="add del">
          <ac:chgData name="Lehto, Stephanie" userId="8238b639-9725-457a-a88c-77d0adb820c2" providerId="ADAL" clId="{2C96C832-9F64-4380-ACF2-11ABB77354BC}" dt="2021-05-31T22:54:22.742" v="3958" actId="26606"/>
          <ac:spMkLst>
            <pc:docMk/>
            <pc:sldMk cId="4064058925" sldId="265"/>
            <ac:spMk id="10" creationId="{C5E6CFF1-2F42-4E10-9A97-F116F46F53FE}"/>
          </ac:spMkLst>
        </pc:spChg>
        <pc:spChg chg="add">
          <ac:chgData name="Lehto, Stephanie" userId="8238b639-9725-457a-a88c-77d0adb820c2" providerId="ADAL" clId="{2C96C832-9F64-4380-ACF2-11ABB77354BC}" dt="2021-05-31T22:54:22.742" v="3958" actId="26606"/>
          <ac:spMkLst>
            <pc:docMk/>
            <pc:sldMk cId="4064058925" sldId="265"/>
            <ac:spMk id="17" creationId="{C5E6CFF1-2F42-4E10-9A97-F116F46F53FE}"/>
          </ac:spMkLst>
        </pc:spChg>
        <pc:picChg chg="add mod ord">
          <ac:chgData name="Lehto, Stephanie" userId="8238b639-9725-457a-a88c-77d0adb820c2" providerId="ADAL" clId="{2C96C832-9F64-4380-ACF2-11ABB77354BC}" dt="2021-05-31T22:03:03.383" v="1642" actId="26606"/>
          <ac:picMkLst>
            <pc:docMk/>
            <pc:sldMk cId="4064058925" sldId="265"/>
            <ac:picMk id="5" creationId="{378F2034-C00B-45AF-A20B-FFE9558B4F24}"/>
          </ac:picMkLst>
        </pc:picChg>
        <pc:cxnChg chg="add del">
          <ac:chgData name="Lehto, Stephanie" userId="8238b639-9725-457a-a88c-77d0adb820c2" providerId="ADAL" clId="{2C96C832-9F64-4380-ACF2-11ABB77354BC}" dt="2021-05-31T22:54:22.742" v="3958" actId="26606"/>
          <ac:cxnSpMkLst>
            <pc:docMk/>
            <pc:sldMk cId="4064058925" sldId="265"/>
            <ac:cxnSpMk id="12" creationId="{67182200-4859-4C8D-BCBB-55B245C28BA3}"/>
          </ac:cxnSpMkLst>
        </pc:cxnChg>
        <pc:cxnChg chg="add">
          <ac:chgData name="Lehto, Stephanie" userId="8238b639-9725-457a-a88c-77d0adb820c2" providerId="ADAL" clId="{2C96C832-9F64-4380-ACF2-11ABB77354BC}" dt="2021-05-31T22:54:22.742" v="3958" actId="26606"/>
          <ac:cxnSpMkLst>
            <pc:docMk/>
            <pc:sldMk cId="4064058925" sldId="265"/>
            <ac:cxnSpMk id="19" creationId="{67182200-4859-4C8D-BCBB-55B245C28BA3}"/>
          </ac:cxnSpMkLst>
        </pc:cxnChg>
      </pc:sldChg>
      <pc:sldChg chg="addSp delSp modSp new mod setBg setClrOvrMap modNotesTx">
        <pc:chgData name="Lehto, Stephanie" userId="8238b639-9725-457a-a88c-77d0adb820c2" providerId="ADAL" clId="{2C96C832-9F64-4380-ACF2-11ABB77354BC}" dt="2021-05-31T22:54:18.415" v="3957" actId="26606"/>
        <pc:sldMkLst>
          <pc:docMk/>
          <pc:sldMk cId="2700120894" sldId="266"/>
        </pc:sldMkLst>
        <pc:spChg chg="mod">
          <ac:chgData name="Lehto, Stephanie" userId="8238b639-9725-457a-a88c-77d0adb820c2" providerId="ADAL" clId="{2C96C832-9F64-4380-ACF2-11ABB77354BC}" dt="2021-05-31T22:54:18.415" v="3957" actId="26606"/>
          <ac:spMkLst>
            <pc:docMk/>
            <pc:sldMk cId="2700120894" sldId="266"/>
            <ac:spMk id="2" creationId="{DCE2BA93-EC11-41FD-BA2D-E198B86AF897}"/>
          </ac:spMkLst>
        </pc:spChg>
        <pc:spChg chg="mod">
          <ac:chgData name="Lehto, Stephanie" userId="8238b639-9725-457a-a88c-77d0adb820c2" providerId="ADAL" clId="{2C96C832-9F64-4380-ACF2-11ABB77354BC}" dt="2021-05-31T22:54:18.415" v="3957" actId="26606"/>
          <ac:spMkLst>
            <pc:docMk/>
            <pc:sldMk cId="2700120894" sldId="266"/>
            <ac:spMk id="3" creationId="{00B3815B-B6D6-4719-A67E-559E26C09C5B}"/>
          </ac:spMkLst>
        </pc:spChg>
        <pc:spChg chg="add del">
          <ac:chgData name="Lehto, Stephanie" userId="8238b639-9725-457a-a88c-77d0adb820c2" providerId="ADAL" clId="{2C96C832-9F64-4380-ACF2-11ABB77354BC}" dt="2021-05-31T22:54:18.415" v="3957" actId="26606"/>
          <ac:spMkLst>
            <pc:docMk/>
            <pc:sldMk cId="2700120894" sldId="266"/>
            <ac:spMk id="10" creationId="{362810D9-2C5A-477D-949C-C191895477F3}"/>
          </ac:spMkLst>
        </pc:spChg>
        <pc:spChg chg="add del">
          <ac:chgData name="Lehto, Stephanie" userId="8238b639-9725-457a-a88c-77d0adb820c2" providerId="ADAL" clId="{2C96C832-9F64-4380-ACF2-11ABB77354BC}" dt="2021-05-31T22:54:18.415" v="3957" actId="26606"/>
          <ac:spMkLst>
            <pc:docMk/>
            <pc:sldMk cId="2700120894" sldId="266"/>
            <ac:spMk id="12" creationId="{081E4A58-353D-44AE-B2FC-2A74E2E400F7}"/>
          </ac:spMkLst>
        </pc:spChg>
        <pc:spChg chg="add">
          <ac:chgData name="Lehto, Stephanie" userId="8238b639-9725-457a-a88c-77d0adb820c2" providerId="ADAL" clId="{2C96C832-9F64-4380-ACF2-11ABB77354BC}" dt="2021-05-31T22:54:18.415" v="3957" actId="26606"/>
          <ac:spMkLst>
            <pc:docMk/>
            <pc:sldMk cId="2700120894" sldId="266"/>
            <ac:spMk id="17" creationId="{C5E6CFF1-2F42-4E10-9A97-F116F46F53FE}"/>
          </ac:spMkLst>
        </pc:spChg>
        <pc:picChg chg="add mod ord">
          <ac:chgData name="Lehto, Stephanie" userId="8238b639-9725-457a-a88c-77d0adb820c2" providerId="ADAL" clId="{2C96C832-9F64-4380-ACF2-11ABB77354BC}" dt="2021-05-31T22:54:18.415" v="3957" actId="26606"/>
          <ac:picMkLst>
            <pc:docMk/>
            <pc:sldMk cId="2700120894" sldId="266"/>
            <ac:picMk id="5" creationId="{8B91B80B-525C-477B-9624-F0F25F4C32CF}"/>
          </ac:picMkLst>
        </pc:picChg>
        <pc:cxnChg chg="add">
          <ac:chgData name="Lehto, Stephanie" userId="8238b639-9725-457a-a88c-77d0adb820c2" providerId="ADAL" clId="{2C96C832-9F64-4380-ACF2-11ABB77354BC}" dt="2021-05-31T22:54:18.415" v="3957" actId="26606"/>
          <ac:cxnSpMkLst>
            <pc:docMk/>
            <pc:sldMk cId="2700120894" sldId="266"/>
            <ac:cxnSpMk id="19" creationId="{67182200-4859-4C8D-BCBB-55B245C28BA3}"/>
          </ac:cxnSpMkLst>
        </pc:cxnChg>
      </pc:sldChg>
      <pc:sldChg chg="addSp delSp modSp new mod setBg setClrOvrMap modNotesTx">
        <pc:chgData name="Lehto, Stephanie" userId="8238b639-9725-457a-a88c-77d0adb820c2" providerId="ADAL" clId="{2C96C832-9F64-4380-ACF2-11ABB77354BC}" dt="2021-05-31T22:54:12.711" v="3956" actId="26606"/>
        <pc:sldMkLst>
          <pc:docMk/>
          <pc:sldMk cId="2554139467" sldId="267"/>
        </pc:sldMkLst>
        <pc:spChg chg="mod">
          <ac:chgData name="Lehto, Stephanie" userId="8238b639-9725-457a-a88c-77d0adb820c2" providerId="ADAL" clId="{2C96C832-9F64-4380-ACF2-11ABB77354BC}" dt="2021-05-31T22:54:12.711" v="3956" actId="26606"/>
          <ac:spMkLst>
            <pc:docMk/>
            <pc:sldMk cId="2554139467" sldId="267"/>
            <ac:spMk id="2" creationId="{233A11FD-15FA-4DE2-B5A4-0CA776A60470}"/>
          </ac:spMkLst>
        </pc:spChg>
        <pc:spChg chg="mod">
          <ac:chgData name="Lehto, Stephanie" userId="8238b639-9725-457a-a88c-77d0adb820c2" providerId="ADAL" clId="{2C96C832-9F64-4380-ACF2-11ABB77354BC}" dt="2021-05-31T22:54:12.711" v="3956" actId="26606"/>
          <ac:spMkLst>
            <pc:docMk/>
            <pc:sldMk cId="2554139467" sldId="267"/>
            <ac:spMk id="3" creationId="{66A0BC2E-FEDE-4E5D-A8EC-308CED2C2A1F}"/>
          </ac:spMkLst>
        </pc:spChg>
        <pc:spChg chg="add del">
          <ac:chgData name="Lehto, Stephanie" userId="8238b639-9725-457a-a88c-77d0adb820c2" providerId="ADAL" clId="{2C96C832-9F64-4380-ACF2-11ABB77354BC}" dt="2021-05-31T22:16:40.322" v="3262" actId="26606"/>
          <ac:spMkLst>
            <pc:docMk/>
            <pc:sldMk cId="2554139467" sldId="267"/>
            <ac:spMk id="10" creationId="{8FC9BE17-9A7B-462D-AE50-3D8777387304}"/>
          </ac:spMkLst>
        </pc:spChg>
        <pc:spChg chg="add del">
          <ac:chgData name="Lehto, Stephanie" userId="8238b639-9725-457a-a88c-77d0adb820c2" providerId="ADAL" clId="{2C96C832-9F64-4380-ACF2-11ABB77354BC}" dt="2021-05-31T22:16:40.322" v="3262" actId="26606"/>
          <ac:spMkLst>
            <pc:docMk/>
            <pc:sldMk cId="2554139467" sldId="267"/>
            <ac:spMk id="12" creationId="{3EBE8569-6AEC-4B8C-8D53-2DE337CDBA65}"/>
          </ac:spMkLst>
        </pc:spChg>
        <pc:spChg chg="add del">
          <ac:chgData name="Lehto, Stephanie" userId="8238b639-9725-457a-a88c-77d0adb820c2" providerId="ADAL" clId="{2C96C832-9F64-4380-ACF2-11ABB77354BC}" dt="2021-05-31T22:16:40.322" v="3262" actId="26606"/>
          <ac:spMkLst>
            <pc:docMk/>
            <pc:sldMk cId="2554139467" sldId="267"/>
            <ac:spMk id="14" creationId="{55D4142C-5077-457F-A6AD-3FECFDB39685}"/>
          </ac:spMkLst>
        </pc:spChg>
        <pc:spChg chg="add del">
          <ac:chgData name="Lehto, Stephanie" userId="8238b639-9725-457a-a88c-77d0adb820c2" providerId="ADAL" clId="{2C96C832-9F64-4380-ACF2-11ABB77354BC}" dt="2021-05-31T22:16:40.322" v="3262" actId="26606"/>
          <ac:spMkLst>
            <pc:docMk/>
            <pc:sldMk cId="2554139467" sldId="267"/>
            <ac:spMk id="16" creationId="{7A5F0580-5EE9-419F-96EE-B6529EF6E7D0}"/>
          </ac:spMkLst>
        </pc:spChg>
        <pc:spChg chg="add del">
          <ac:chgData name="Lehto, Stephanie" userId="8238b639-9725-457a-a88c-77d0adb820c2" providerId="ADAL" clId="{2C96C832-9F64-4380-ACF2-11ABB77354BC}" dt="2021-05-31T22:16:35.844" v="3259" actId="26606"/>
          <ac:spMkLst>
            <pc:docMk/>
            <pc:sldMk cId="2554139467" sldId="267"/>
            <ac:spMk id="21" creationId="{04812C46-200A-4DEB-A05E-3ED6C68C2387}"/>
          </ac:spMkLst>
        </pc:spChg>
        <pc:spChg chg="add del">
          <ac:chgData name="Lehto, Stephanie" userId="8238b639-9725-457a-a88c-77d0adb820c2" providerId="ADAL" clId="{2C96C832-9F64-4380-ACF2-11ABB77354BC}" dt="2021-05-31T22:16:35.844" v="3259" actId="26606"/>
          <ac:spMkLst>
            <pc:docMk/>
            <pc:sldMk cId="2554139467" sldId="267"/>
            <ac:spMk id="23" creationId="{D1EA859B-E555-4109-94F3-6700E046E008}"/>
          </ac:spMkLst>
        </pc:spChg>
        <pc:spChg chg="add del">
          <ac:chgData name="Lehto, Stephanie" userId="8238b639-9725-457a-a88c-77d0adb820c2" providerId="ADAL" clId="{2C96C832-9F64-4380-ACF2-11ABB77354BC}" dt="2021-05-31T22:16:40.284" v="3261" actId="26606"/>
          <ac:spMkLst>
            <pc:docMk/>
            <pc:sldMk cId="2554139467" sldId="267"/>
            <ac:spMk id="25" creationId="{8A17784E-76D8-4521-A77D-0D2EBB923004}"/>
          </ac:spMkLst>
        </pc:spChg>
        <pc:spChg chg="add del">
          <ac:chgData name="Lehto, Stephanie" userId="8238b639-9725-457a-a88c-77d0adb820c2" providerId="ADAL" clId="{2C96C832-9F64-4380-ACF2-11ABB77354BC}" dt="2021-05-31T22:16:40.284" v="3261" actId="26606"/>
          <ac:spMkLst>
            <pc:docMk/>
            <pc:sldMk cId="2554139467" sldId="267"/>
            <ac:spMk id="26" creationId="{560AFAAC-EA6C-45A9-9E03-C9C9F0193B4F}"/>
          </ac:spMkLst>
        </pc:spChg>
        <pc:spChg chg="add del">
          <ac:chgData name="Lehto, Stephanie" userId="8238b639-9725-457a-a88c-77d0adb820c2" providerId="ADAL" clId="{2C96C832-9F64-4380-ACF2-11ABB77354BC}" dt="2021-05-31T22:16:40.284" v="3261" actId="26606"/>
          <ac:spMkLst>
            <pc:docMk/>
            <pc:sldMk cId="2554139467" sldId="267"/>
            <ac:spMk id="27" creationId="{C0036C6B-F09C-4EAB-AE02-8D056EE74856}"/>
          </ac:spMkLst>
        </pc:spChg>
        <pc:spChg chg="add del">
          <ac:chgData name="Lehto, Stephanie" userId="8238b639-9725-457a-a88c-77d0adb820c2" providerId="ADAL" clId="{2C96C832-9F64-4380-ACF2-11ABB77354BC}" dt="2021-05-31T22:16:40.284" v="3261" actId="26606"/>
          <ac:spMkLst>
            <pc:docMk/>
            <pc:sldMk cId="2554139467" sldId="267"/>
            <ac:spMk id="28" creationId="{83549E37-C86B-4401-90BD-D8BF83859F14}"/>
          </ac:spMkLst>
        </pc:spChg>
        <pc:spChg chg="add del">
          <ac:chgData name="Lehto, Stephanie" userId="8238b639-9725-457a-a88c-77d0adb820c2" providerId="ADAL" clId="{2C96C832-9F64-4380-ACF2-11ABB77354BC}" dt="2021-05-31T22:16:40.284" v="3261" actId="26606"/>
          <ac:spMkLst>
            <pc:docMk/>
            <pc:sldMk cId="2554139467" sldId="267"/>
            <ac:spMk id="29" creationId="{FC8D5885-2804-4D3C-BE31-902E4D3279B0}"/>
          </ac:spMkLst>
        </pc:spChg>
        <pc:spChg chg="add del">
          <ac:chgData name="Lehto, Stephanie" userId="8238b639-9725-457a-a88c-77d0adb820c2" providerId="ADAL" clId="{2C96C832-9F64-4380-ACF2-11ABB77354BC}" dt="2021-05-31T22:54:12.711" v="3956" actId="26606"/>
          <ac:spMkLst>
            <pc:docMk/>
            <pc:sldMk cId="2554139467" sldId="267"/>
            <ac:spMk id="31" creationId="{05F15086-5695-4522-B72F-AD8FEC22E005}"/>
          </ac:spMkLst>
        </pc:spChg>
        <pc:spChg chg="add del">
          <ac:chgData name="Lehto, Stephanie" userId="8238b639-9725-457a-a88c-77d0adb820c2" providerId="ADAL" clId="{2C96C832-9F64-4380-ACF2-11ABB77354BC}" dt="2021-05-31T22:54:12.711" v="3956" actId="26606"/>
          <ac:spMkLst>
            <pc:docMk/>
            <pc:sldMk cId="2554139467" sldId="267"/>
            <ac:spMk id="32" creationId="{B10BB131-AC8E-4A8E-A5D1-36260F720C3B}"/>
          </ac:spMkLst>
        </pc:spChg>
        <pc:spChg chg="add del">
          <ac:chgData name="Lehto, Stephanie" userId="8238b639-9725-457a-a88c-77d0adb820c2" providerId="ADAL" clId="{2C96C832-9F64-4380-ACF2-11ABB77354BC}" dt="2021-05-31T22:54:12.711" v="3956" actId="26606"/>
          <ac:spMkLst>
            <pc:docMk/>
            <pc:sldMk cId="2554139467" sldId="267"/>
            <ac:spMk id="33" creationId="{5B7778FC-632E-4DCA-A7CB-0D7731CCF970}"/>
          </ac:spMkLst>
        </pc:spChg>
        <pc:spChg chg="add del">
          <ac:chgData name="Lehto, Stephanie" userId="8238b639-9725-457a-a88c-77d0adb820c2" providerId="ADAL" clId="{2C96C832-9F64-4380-ACF2-11ABB77354BC}" dt="2021-05-31T22:54:12.711" v="3956" actId="26606"/>
          <ac:spMkLst>
            <pc:docMk/>
            <pc:sldMk cId="2554139467" sldId="267"/>
            <ac:spMk id="34" creationId="{FA23A907-97FB-4A8F-880A-DD77401C4296}"/>
          </ac:spMkLst>
        </pc:spChg>
        <pc:spChg chg="add">
          <ac:chgData name="Lehto, Stephanie" userId="8238b639-9725-457a-a88c-77d0adb820c2" providerId="ADAL" clId="{2C96C832-9F64-4380-ACF2-11ABB77354BC}" dt="2021-05-31T22:54:12.711" v="3956" actId="26606"/>
          <ac:spMkLst>
            <pc:docMk/>
            <pc:sldMk cId="2554139467" sldId="267"/>
            <ac:spMk id="39" creationId="{C5E6CFF1-2F42-4E10-9A97-F116F46F53FE}"/>
          </ac:spMkLst>
        </pc:spChg>
        <pc:picChg chg="add mod ord">
          <ac:chgData name="Lehto, Stephanie" userId="8238b639-9725-457a-a88c-77d0adb820c2" providerId="ADAL" clId="{2C96C832-9F64-4380-ACF2-11ABB77354BC}" dt="2021-05-31T22:54:12.711" v="3956" actId="26606"/>
          <ac:picMkLst>
            <pc:docMk/>
            <pc:sldMk cId="2554139467" sldId="267"/>
            <ac:picMk id="5" creationId="{F7C9DF5A-ABA6-49E0-B78D-3411F71BCFD3}"/>
          </ac:picMkLst>
        </pc:picChg>
        <pc:cxnChg chg="add">
          <ac:chgData name="Lehto, Stephanie" userId="8238b639-9725-457a-a88c-77d0adb820c2" providerId="ADAL" clId="{2C96C832-9F64-4380-ACF2-11ABB77354BC}" dt="2021-05-31T22:54:12.711" v="3956" actId="26606"/>
          <ac:cxnSpMkLst>
            <pc:docMk/>
            <pc:sldMk cId="2554139467" sldId="267"/>
            <ac:cxnSpMk id="41" creationId="{67182200-4859-4C8D-BCBB-55B245C28BA3}"/>
          </ac:cxnSpMkLst>
        </pc:cxnChg>
      </pc:sldChg>
      <pc:sldChg chg="new del">
        <pc:chgData name="Lehto, Stephanie" userId="8238b639-9725-457a-a88c-77d0adb820c2" providerId="ADAL" clId="{2C96C832-9F64-4380-ACF2-11ABB77354BC}" dt="2021-05-31T22:18:25.642" v="3267" actId="680"/>
        <pc:sldMkLst>
          <pc:docMk/>
          <pc:sldMk cId="1051583375" sldId="268"/>
        </pc:sldMkLst>
      </pc:sldChg>
      <pc:sldChg chg="addSp delSp modSp new mod setBg">
        <pc:chgData name="Lehto, Stephanie" userId="8238b639-9725-457a-a88c-77d0adb820c2" providerId="ADAL" clId="{2C96C832-9F64-4380-ACF2-11ABB77354BC}" dt="2021-05-31T22:19:33.003" v="3311" actId="20577"/>
        <pc:sldMkLst>
          <pc:docMk/>
          <pc:sldMk cId="3599326921" sldId="268"/>
        </pc:sldMkLst>
        <pc:spChg chg="mod ord">
          <ac:chgData name="Lehto, Stephanie" userId="8238b639-9725-457a-a88c-77d0adb820c2" providerId="ADAL" clId="{2C96C832-9F64-4380-ACF2-11ABB77354BC}" dt="2021-05-31T22:19:24.165" v="3293" actId="20577"/>
          <ac:spMkLst>
            <pc:docMk/>
            <pc:sldMk cId="3599326921" sldId="268"/>
            <ac:spMk id="2" creationId="{A09EB820-63EE-492B-96E8-90DF343A453D}"/>
          </ac:spMkLst>
        </pc:spChg>
        <pc:spChg chg="del">
          <ac:chgData name="Lehto, Stephanie" userId="8238b639-9725-457a-a88c-77d0adb820c2" providerId="ADAL" clId="{2C96C832-9F64-4380-ACF2-11ABB77354BC}" dt="2021-05-31T22:19:15.992" v="3272" actId="931"/>
          <ac:spMkLst>
            <pc:docMk/>
            <pc:sldMk cId="3599326921" sldId="268"/>
            <ac:spMk id="3" creationId="{0B8DE178-99AB-49CE-8D65-E509236C8495}"/>
          </ac:spMkLst>
        </pc:spChg>
        <pc:spChg chg="add mod">
          <ac:chgData name="Lehto, Stephanie" userId="8238b639-9725-457a-a88c-77d0adb820c2" providerId="ADAL" clId="{2C96C832-9F64-4380-ACF2-11ABB77354BC}" dt="2021-05-31T22:19:33.003" v="3311" actId="20577"/>
          <ac:spMkLst>
            <pc:docMk/>
            <pc:sldMk cId="3599326921" sldId="268"/>
            <ac:spMk id="9" creationId="{69270061-01BE-43C5-B7DF-397438D54B12}"/>
          </ac:spMkLst>
        </pc:spChg>
        <pc:spChg chg="add">
          <ac:chgData name="Lehto, Stephanie" userId="8238b639-9725-457a-a88c-77d0adb820c2" providerId="ADAL" clId="{2C96C832-9F64-4380-ACF2-11ABB77354BC}" dt="2021-05-31T22:19:19.263" v="3273" actId="26606"/>
          <ac:spMkLst>
            <pc:docMk/>
            <pc:sldMk cId="3599326921" sldId="268"/>
            <ac:spMk id="12" creationId="{3CD9DF72-87A3-404E-A828-84CBF11A8303}"/>
          </ac:spMkLst>
        </pc:spChg>
        <pc:picChg chg="add mod">
          <ac:chgData name="Lehto, Stephanie" userId="8238b639-9725-457a-a88c-77d0adb820c2" providerId="ADAL" clId="{2C96C832-9F64-4380-ACF2-11ABB77354BC}" dt="2021-05-31T22:19:19.263" v="3273" actId="26606"/>
          <ac:picMkLst>
            <pc:docMk/>
            <pc:sldMk cId="3599326921" sldId="268"/>
            <ac:picMk id="5" creationId="{ED10C916-0D87-47BE-BA76-5166C428E8CB}"/>
          </ac:picMkLst>
        </pc:picChg>
        <pc:cxnChg chg="add">
          <ac:chgData name="Lehto, Stephanie" userId="8238b639-9725-457a-a88c-77d0adb820c2" providerId="ADAL" clId="{2C96C832-9F64-4380-ACF2-11ABB77354BC}" dt="2021-05-31T22:19:19.263" v="3273" actId="26606"/>
          <ac:cxnSpMkLst>
            <pc:docMk/>
            <pc:sldMk cId="3599326921" sldId="268"/>
            <ac:cxnSpMk id="14" creationId="{20E3A342-4D61-4E3F-AF90-1AB42AEB96CC}"/>
          </ac:cxnSpMkLst>
        </pc:cxnChg>
      </pc:sldChg>
      <pc:sldChg chg="addSp delSp modSp new mod setBg">
        <pc:chgData name="Lehto, Stephanie" userId="8238b639-9725-457a-a88c-77d0adb820c2" providerId="ADAL" clId="{2C96C832-9F64-4380-ACF2-11ABB77354BC}" dt="2021-05-31T22:26:20.061" v="3955" actId="207"/>
        <pc:sldMkLst>
          <pc:docMk/>
          <pc:sldMk cId="1636251433" sldId="269"/>
        </pc:sldMkLst>
        <pc:spChg chg="mod">
          <ac:chgData name="Lehto, Stephanie" userId="8238b639-9725-457a-a88c-77d0adb820c2" providerId="ADAL" clId="{2C96C832-9F64-4380-ACF2-11ABB77354BC}" dt="2021-05-31T22:26:20.061" v="3955" actId="207"/>
          <ac:spMkLst>
            <pc:docMk/>
            <pc:sldMk cId="1636251433" sldId="269"/>
            <ac:spMk id="2" creationId="{004F5201-8628-4727-BE8B-2E566FF367BD}"/>
          </ac:spMkLst>
        </pc:spChg>
        <pc:spChg chg="del mod">
          <ac:chgData name="Lehto, Stephanie" userId="8238b639-9725-457a-a88c-77d0adb820c2" providerId="ADAL" clId="{2C96C832-9F64-4380-ACF2-11ABB77354BC}" dt="2021-05-31T22:23:30.367" v="3928" actId="26606"/>
          <ac:spMkLst>
            <pc:docMk/>
            <pc:sldMk cId="1636251433" sldId="269"/>
            <ac:spMk id="3" creationId="{1D9F409F-01B2-4C91-9ED4-6284F9A30126}"/>
          </ac:spMkLst>
        </pc:spChg>
        <pc:spChg chg="add">
          <ac:chgData name="Lehto, Stephanie" userId="8238b639-9725-457a-a88c-77d0adb820c2" providerId="ADAL" clId="{2C96C832-9F64-4380-ACF2-11ABB77354BC}" dt="2021-05-31T22:23:30.367" v="3928" actId="26606"/>
          <ac:spMkLst>
            <pc:docMk/>
            <pc:sldMk cId="1636251433" sldId="269"/>
            <ac:spMk id="9" creationId="{B819A166-7571-4003-A6B8-B62034C3ED30}"/>
          </ac:spMkLst>
        </pc:spChg>
        <pc:graphicFrameChg chg="add mod">
          <ac:chgData name="Lehto, Stephanie" userId="8238b639-9725-457a-a88c-77d0adb820c2" providerId="ADAL" clId="{2C96C832-9F64-4380-ACF2-11ABB77354BC}" dt="2021-05-31T22:25:09.615" v="3943" actId="12100"/>
          <ac:graphicFrameMkLst>
            <pc:docMk/>
            <pc:sldMk cId="1636251433" sldId="269"/>
            <ac:graphicFrameMk id="5" creationId="{A0574713-5E6A-4763-87FE-616283B08C52}"/>
          </ac:graphicFrameMkLst>
        </pc:graphicFrameChg>
      </pc:sldChg>
    </pc:docChg>
  </pc:docChgLst>
  <pc:docChgLst>
    <pc:chgData name="Lehto, Stephanie" userId="8238b639-9725-457a-a88c-77d0adb820c2" providerId="ADAL" clId="{7B4D101C-D238-4CF0-86EA-8F474D596683}"/>
    <pc:docChg chg="undo redo custSel addSld modSld sldOrd">
      <pc:chgData name="Lehto, Stephanie" userId="8238b639-9725-457a-a88c-77d0adb820c2" providerId="ADAL" clId="{7B4D101C-D238-4CF0-86EA-8F474D596683}" dt="2021-07-07T18:14:45.953" v="137" actId="20577"/>
      <pc:docMkLst>
        <pc:docMk/>
      </pc:docMkLst>
      <pc:sldChg chg="modSp mod">
        <pc:chgData name="Lehto, Stephanie" userId="8238b639-9725-457a-a88c-77d0adb820c2" providerId="ADAL" clId="{7B4D101C-D238-4CF0-86EA-8F474D596683}" dt="2021-07-07T17:59:06.813" v="33" actId="255"/>
        <pc:sldMkLst>
          <pc:docMk/>
          <pc:sldMk cId="4064058925" sldId="265"/>
        </pc:sldMkLst>
        <pc:spChg chg="mod">
          <ac:chgData name="Lehto, Stephanie" userId="8238b639-9725-457a-a88c-77d0adb820c2" providerId="ADAL" clId="{7B4D101C-D238-4CF0-86EA-8F474D596683}" dt="2021-07-07T17:59:06.813" v="33" actId="255"/>
          <ac:spMkLst>
            <pc:docMk/>
            <pc:sldMk cId="4064058925" sldId="265"/>
            <ac:spMk id="3" creationId="{FEDFE3EB-C9EE-413A-8E2D-A71720268EAD}"/>
          </ac:spMkLst>
        </pc:spChg>
        <pc:picChg chg="mod">
          <ac:chgData name="Lehto, Stephanie" userId="8238b639-9725-457a-a88c-77d0adb820c2" providerId="ADAL" clId="{7B4D101C-D238-4CF0-86EA-8F474D596683}" dt="2021-07-07T17:58:59.037" v="32" actId="1076"/>
          <ac:picMkLst>
            <pc:docMk/>
            <pc:sldMk cId="4064058925" sldId="265"/>
            <ac:picMk id="5" creationId="{378F2034-C00B-45AF-A20B-FFE9558B4F24}"/>
          </ac:picMkLst>
        </pc:picChg>
      </pc:sldChg>
      <pc:sldChg chg="modSp mod">
        <pc:chgData name="Lehto, Stephanie" userId="8238b639-9725-457a-a88c-77d0adb820c2" providerId="ADAL" clId="{7B4D101C-D238-4CF0-86EA-8F474D596683}" dt="2021-07-07T17:59:14.070" v="34" actId="255"/>
        <pc:sldMkLst>
          <pc:docMk/>
          <pc:sldMk cId="2700120894" sldId="266"/>
        </pc:sldMkLst>
        <pc:spChg chg="mod">
          <ac:chgData name="Lehto, Stephanie" userId="8238b639-9725-457a-a88c-77d0adb820c2" providerId="ADAL" clId="{7B4D101C-D238-4CF0-86EA-8F474D596683}" dt="2021-07-07T17:59:14.070" v="34" actId="255"/>
          <ac:spMkLst>
            <pc:docMk/>
            <pc:sldMk cId="2700120894" sldId="266"/>
            <ac:spMk id="3" creationId="{00B3815B-B6D6-4719-A67E-559E26C09C5B}"/>
          </ac:spMkLst>
        </pc:spChg>
      </pc:sldChg>
      <pc:sldChg chg="modSp mod">
        <pc:chgData name="Lehto, Stephanie" userId="8238b639-9725-457a-a88c-77d0adb820c2" providerId="ADAL" clId="{7B4D101C-D238-4CF0-86EA-8F474D596683}" dt="2021-07-07T17:59:19.673" v="35" actId="255"/>
        <pc:sldMkLst>
          <pc:docMk/>
          <pc:sldMk cId="2554139467" sldId="267"/>
        </pc:sldMkLst>
        <pc:spChg chg="mod">
          <ac:chgData name="Lehto, Stephanie" userId="8238b639-9725-457a-a88c-77d0adb820c2" providerId="ADAL" clId="{7B4D101C-D238-4CF0-86EA-8F474D596683}" dt="2021-07-07T17:59:19.673" v="35" actId="255"/>
          <ac:spMkLst>
            <pc:docMk/>
            <pc:sldMk cId="2554139467" sldId="267"/>
            <ac:spMk id="3" creationId="{66A0BC2E-FEDE-4E5D-A8EC-308CED2C2A1F}"/>
          </ac:spMkLst>
        </pc:spChg>
      </pc:sldChg>
      <pc:sldChg chg="modSp mod ord">
        <pc:chgData name="Lehto, Stephanie" userId="8238b639-9725-457a-a88c-77d0adb820c2" providerId="ADAL" clId="{7B4D101C-D238-4CF0-86EA-8F474D596683}" dt="2021-07-07T17:58:50.834" v="30" actId="20577"/>
        <pc:sldMkLst>
          <pc:docMk/>
          <pc:sldMk cId="3599326921" sldId="268"/>
        </pc:sldMkLst>
        <pc:spChg chg="mod">
          <ac:chgData name="Lehto, Stephanie" userId="8238b639-9725-457a-a88c-77d0adb820c2" providerId="ADAL" clId="{7B4D101C-D238-4CF0-86EA-8F474D596683}" dt="2021-07-07T17:58:50.834" v="30" actId="20577"/>
          <ac:spMkLst>
            <pc:docMk/>
            <pc:sldMk cId="3599326921" sldId="268"/>
            <ac:spMk id="9" creationId="{69270061-01BE-43C5-B7DF-397438D54B12}"/>
          </ac:spMkLst>
        </pc:spChg>
        <pc:picChg chg="mod">
          <ac:chgData name="Lehto, Stephanie" userId="8238b639-9725-457a-a88c-77d0adb820c2" providerId="ADAL" clId="{7B4D101C-D238-4CF0-86EA-8F474D596683}" dt="2021-07-07T17:58:44.576" v="1" actId="1076"/>
          <ac:picMkLst>
            <pc:docMk/>
            <pc:sldMk cId="3599326921" sldId="268"/>
            <ac:picMk id="5" creationId="{ED10C916-0D87-47BE-BA76-5166C428E8CB}"/>
          </ac:picMkLst>
        </pc:picChg>
      </pc:sldChg>
      <pc:sldChg chg="modSp mod">
        <pc:chgData name="Lehto, Stephanie" userId="8238b639-9725-457a-a88c-77d0adb820c2" providerId="ADAL" clId="{7B4D101C-D238-4CF0-86EA-8F474D596683}" dt="2021-07-07T18:12:15.126" v="49" actId="113"/>
        <pc:sldMkLst>
          <pc:docMk/>
          <pc:sldMk cId="1636251433" sldId="269"/>
        </pc:sldMkLst>
        <pc:spChg chg="mod">
          <ac:chgData name="Lehto, Stephanie" userId="8238b639-9725-457a-a88c-77d0adb820c2" providerId="ADAL" clId="{7B4D101C-D238-4CF0-86EA-8F474D596683}" dt="2021-07-07T18:12:15.126" v="49" actId="113"/>
          <ac:spMkLst>
            <pc:docMk/>
            <pc:sldMk cId="1636251433" sldId="269"/>
            <ac:spMk id="2" creationId="{004F5201-8628-4727-BE8B-2E566FF367BD}"/>
          </ac:spMkLst>
        </pc:spChg>
        <pc:graphicFrameChg chg="mod">
          <ac:chgData name="Lehto, Stephanie" userId="8238b639-9725-457a-a88c-77d0adb820c2" providerId="ADAL" clId="{7B4D101C-D238-4CF0-86EA-8F474D596683}" dt="2021-07-07T18:12:03.849" v="47" actId="478"/>
          <ac:graphicFrameMkLst>
            <pc:docMk/>
            <pc:sldMk cId="1636251433" sldId="269"/>
            <ac:graphicFrameMk id="5" creationId="{A0574713-5E6A-4763-87FE-616283B08C52}"/>
          </ac:graphicFrameMkLst>
        </pc:graphicFrameChg>
      </pc:sldChg>
      <pc:sldChg chg="modSp add mod">
        <pc:chgData name="Lehto, Stephanie" userId="8238b639-9725-457a-a88c-77d0adb820c2" providerId="ADAL" clId="{7B4D101C-D238-4CF0-86EA-8F474D596683}" dt="2021-07-07T18:14:33.108" v="134" actId="20577"/>
        <pc:sldMkLst>
          <pc:docMk/>
          <pc:sldMk cId="32100429" sldId="270"/>
        </pc:sldMkLst>
        <pc:spChg chg="mod">
          <ac:chgData name="Lehto, Stephanie" userId="8238b639-9725-457a-a88c-77d0adb820c2" providerId="ADAL" clId="{7B4D101C-D238-4CF0-86EA-8F474D596683}" dt="2021-07-07T18:13:31.933" v="84" actId="403"/>
          <ac:spMkLst>
            <pc:docMk/>
            <pc:sldMk cId="32100429" sldId="270"/>
            <ac:spMk id="2" creationId="{004F5201-8628-4727-BE8B-2E566FF367BD}"/>
          </ac:spMkLst>
        </pc:spChg>
        <pc:graphicFrameChg chg="mod">
          <ac:chgData name="Lehto, Stephanie" userId="8238b639-9725-457a-a88c-77d0adb820c2" providerId="ADAL" clId="{7B4D101C-D238-4CF0-86EA-8F474D596683}" dt="2021-07-07T18:14:33.108" v="134" actId="20577"/>
          <ac:graphicFrameMkLst>
            <pc:docMk/>
            <pc:sldMk cId="32100429" sldId="270"/>
            <ac:graphicFrameMk id="5" creationId="{A0574713-5E6A-4763-87FE-616283B08C52}"/>
          </ac:graphicFrameMkLst>
        </pc:graphicFrameChg>
      </pc:sldChg>
      <pc:sldChg chg="addSp delSp modSp add mod">
        <pc:chgData name="Lehto, Stephanie" userId="8238b639-9725-457a-a88c-77d0adb820c2" providerId="ADAL" clId="{7B4D101C-D238-4CF0-86EA-8F474D596683}" dt="2021-07-07T18:14:45.953" v="137" actId="20577"/>
        <pc:sldMkLst>
          <pc:docMk/>
          <pc:sldMk cId="1174729961" sldId="271"/>
        </pc:sldMkLst>
        <pc:spChg chg="mod">
          <ac:chgData name="Lehto, Stephanie" userId="8238b639-9725-457a-a88c-77d0adb820c2" providerId="ADAL" clId="{7B4D101C-D238-4CF0-86EA-8F474D596683}" dt="2021-07-07T18:13:26.223" v="82" actId="403"/>
          <ac:spMkLst>
            <pc:docMk/>
            <pc:sldMk cId="1174729961" sldId="271"/>
            <ac:spMk id="2" creationId="{004F5201-8628-4727-BE8B-2E566FF367BD}"/>
          </ac:spMkLst>
        </pc:spChg>
        <pc:spChg chg="add del mod">
          <ac:chgData name="Lehto, Stephanie" userId="8238b639-9725-457a-a88c-77d0adb820c2" providerId="ADAL" clId="{7B4D101C-D238-4CF0-86EA-8F474D596683}" dt="2021-07-07T18:12:49.012" v="69" actId="478"/>
          <ac:spMkLst>
            <pc:docMk/>
            <pc:sldMk cId="1174729961" sldId="271"/>
            <ac:spMk id="4" creationId="{F742DB73-E2E4-4711-98AD-E3E745C3AC7F}"/>
          </ac:spMkLst>
        </pc:spChg>
        <pc:graphicFrameChg chg="add del mod">
          <ac:chgData name="Lehto, Stephanie" userId="8238b639-9725-457a-a88c-77d0adb820c2" providerId="ADAL" clId="{7B4D101C-D238-4CF0-86EA-8F474D596683}" dt="2021-07-07T18:14:45.953" v="137" actId="20577"/>
          <ac:graphicFrameMkLst>
            <pc:docMk/>
            <pc:sldMk cId="1174729961" sldId="271"/>
            <ac:graphicFrameMk id="5" creationId="{A0574713-5E6A-4763-87FE-616283B08C52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B45DEE-D385-46C9-BF28-962E91D1A036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E1EA13F-A1ED-4227-91A5-BB0F740C74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Identify feared outcome/core fear</a:t>
          </a:r>
        </a:p>
      </dgm:t>
    </dgm:pt>
    <dgm:pt modelId="{D57D50EA-7AF9-4750-84DD-3F989E9AE910}" type="parTrans" cxnId="{54E914B6-C7CE-45F6-BCE9-6A09BCBBE8F6}">
      <dgm:prSet/>
      <dgm:spPr/>
      <dgm:t>
        <a:bodyPr/>
        <a:lstStyle/>
        <a:p>
          <a:endParaRPr lang="en-US"/>
        </a:p>
      </dgm:t>
    </dgm:pt>
    <dgm:pt modelId="{995FF519-0D22-4BD8-A9E9-1F351801DDB9}" type="sibTrans" cxnId="{54E914B6-C7CE-45F6-BCE9-6A09BCBBE8F6}">
      <dgm:prSet/>
      <dgm:spPr/>
      <dgm:t>
        <a:bodyPr/>
        <a:lstStyle/>
        <a:p>
          <a:endParaRPr lang="en-US"/>
        </a:p>
      </dgm:t>
    </dgm:pt>
    <dgm:pt modelId="{B3C073E7-8F84-43E1-A514-3FDB31423B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Create a hierarchy for exposures to feared outcome</a:t>
          </a:r>
        </a:p>
      </dgm:t>
    </dgm:pt>
    <dgm:pt modelId="{C3DF2F68-2516-4C2C-94AF-67700BDFBD3B}" type="parTrans" cxnId="{9872D769-1F6D-4B3D-AC1A-D3AA1CCBE076}">
      <dgm:prSet/>
      <dgm:spPr/>
      <dgm:t>
        <a:bodyPr/>
        <a:lstStyle/>
        <a:p>
          <a:endParaRPr lang="en-US"/>
        </a:p>
      </dgm:t>
    </dgm:pt>
    <dgm:pt modelId="{62F52173-DB6D-4D5D-AAC5-2778832BDA78}" type="sibTrans" cxnId="{9872D769-1F6D-4B3D-AC1A-D3AA1CCBE076}">
      <dgm:prSet/>
      <dgm:spPr/>
      <dgm:t>
        <a:bodyPr/>
        <a:lstStyle/>
        <a:p>
          <a:endParaRPr lang="en-US"/>
        </a:p>
      </dgm:t>
    </dgm:pt>
    <dgm:pt modelId="{AD0DB125-6932-49FB-9D80-2FC913B552E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Intentionally face the fear</a:t>
          </a:r>
        </a:p>
      </dgm:t>
    </dgm:pt>
    <dgm:pt modelId="{144BC91C-EAF6-40EC-BFAC-9C58617A3590}" type="parTrans" cxnId="{73A99022-0685-4E93-8BBA-96E544C9E8E5}">
      <dgm:prSet/>
      <dgm:spPr/>
      <dgm:t>
        <a:bodyPr/>
        <a:lstStyle/>
        <a:p>
          <a:endParaRPr lang="en-US"/>
        </a:p>
      </dgm:t>
    </dgm:pt>
    <dgm:pt modelId="{67DA34C8-636E-45AD-B591-9B98194BFB49}" type="sibTrans" cxnId="{73A99022-0685-4E93-8BBA-96E544C9E8E5}">
      <dgm:prSet/>
      <dgm:spPr/>
      <dgm:t>
        <a:bodyPr/>
        <a:lstStyle/>
        <a:p>
          <a:endParaRPr lang="en-US"/>
        </a:p>
      </dgm:t>
    </dgm:pt>
    <dgm:pt modelId="{61714782-F0C5-412F-B6D3-B11B0F4523B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Do not do safety behaviors/create a response prevention plan </a:t>
          </a:r>
        </a:p>
      </dgm:t>
    </dgm:pt>
    <dgm:pt modelId="{77D1262E-BE99-4746-BED0-2098074911A0}" type="parTrans" cxnId="{C985EE11-D0C7-4B88-A4FF-025D176B9885}">
      <dgm:prSet/>
      <dgm:spPr/>
      <dgm:t>
        <a:bodyPr/>
        <a:lstStyle/>
        <a:p>
          <a:endParaRPr lang="en-US"/>
        </a:p>
      </dgm:t>
    </dgm:pt>
    <dgm:pt modelId="{678F854E-D0DB-4D8D-A595-7453094E3C7C}" type="sibTrans" cxnId="{C985EE11-D0C7-4B88-A4FF-025D176B9885}">
      <dgm:prSet/>
      <dgm:spPr/>
      <dgm:t>
        <a:bodyPr/>
        <a:lstStyle/>
        <a:p>
          <a:endParaRPr lang="en-US"/>
        </a:p>
      </dgm:t>
    </dgm:pt>
    <dgm:pt modelId="{A1CDA991-26AB-4AAE-9AD3-BD7BC01CC6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Habituation </a:t>
          </a:r>
        </a:p>
      </dgm:t>
    </dgm:pt>
    <dgm:pt modelId="{13855444-E0FB-4E6C-88E5-397CB7B49BFD}" type="parTrans" cxnId="{C155BAD9-545C-4B41-8A57-D0578A196DA7}">
      <dgm:prSet/>
      <dgm:spPr/>
      <dgm:t>
        <a:bodyPr/>
        <a:lstStyle/>
        <a:p>
          <a:endParaRPr lang="en-US"/>
        </a:p>
      </dgm:t>
    </dgm:pt>
    <dgm:pt modelId="{C25002A4-4B01-4547-8F42-83E118732E44}" type="sibTrans" cxnId="{C155BAD9-545C-4B41-8A57-D0578A196DA7}">
      <dgm:prSet/>
      <dgm:spPr/>
      <dgm:t>
        <a:bodyPr/>
        <a:lstStyle/>
        <a:p>
          <a:endParaRPr lang="en-US"/>
        </a:p>
      </dgm:t>
    </dgm:pt>
    <dgm:pt modelId="{C79225CF-B66B-41C8-8A76-FCE955DEF1F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Inhibitory learning </a:t>
          </a:r>
        </a:p>
      </dgm:t>
    </dgm:pt>
    <dgm:pt modelId="{C49360EE-BDF5-48A2-8907-982F40205733}" type="parTrans" cxnId="{4EEF65DE-41ED-4A3D-BAB7-CA3FB2E48557}">
      <dgm:prSet/>
      <dgm:spPr/>
      <dgm:t>
        <a:bodyPr/>
        <a:lstStyle/>
        <a:p>
          <a:endParaRPr lang="en-US"/>
        </a:p>
      </dgm:t>
    </dgm:pt>
    <dgm:pt modelId="{BB48F8A4-9CD5-4AB3-A213-76608F3D4511}" type="sibTrans" cxnId="{4EEF65DE-41ED-4A3D-BAB7-CA3FB2E48557}">
      <dgm:prSet/>
      <dgm:spPr/>
      <dgm:t>
        <a:bodyPr/>
        <a:lstStyle/>
        <a:p>
          <a:endParaRPr lang="en-US"/>
        </a:p>
      </dgm:t>
    </dgm:pt>
    <dgm:pt modelId="{7FA34128-85C8-4625-A674-5A8306FEB485}" type="pres">
      <dgm:prSet presAssocID="{A4B45DEE-D385-46C9-BF28-962E91D1A036}" presName="Name0" presStyleCnt="0">
        <dgm:presLayoutVars>
          <dgm:dir/>
          <dgm:resizeHandles val="exact"/>
        </dgm:presLayoutVars>
      </dgm:prSet>
      <dgm:spPr/>
    </dgm:pt>
    <dgm:pt modelId="{C2CDD8B0-E203-410B-A261-F667E46D3B2A}" type="pres">
      <dgm:prSet presAssocID="{AE1EA13F-A1ED-4227-91A5-BB0F740C7479}" presName="node" presStyleLbl="node1" presStyleIdx="0" presStyleCnt="6">
        <dgm:presLayoutVars>
          <dgm:bulletEnabled val="1"/>
        </dgm:presLayoutVars>
      </dgm:prSet>
      <dgm:spPr/>
    </dgm:pt>
    <dgm:pt modelId="{A3539C15-B3D8-4C55-AFFD-08957A4B368F}" type="pres">
      <dgm:prSet presAssocID="{995FF519-0D22-4BD8-A9E9-1F351801DDB9}" presName="sibTrans" presStyleLbl="sibTrans1D1" presStyleIdx="0" presStyleCnt="5"/>
      <dgm:spPr/>
    </dgm:pt>
    <dgm:pt modelId="{2DAB8294-2EBC-4E93-9FCF-46EAC131D1D6}" type="pres">
      <dgm:prSet presAssocID="{995FF519-0D22-4BD8-A9E9-1F351801DDB9}" presName="connectorText" presStyleLbl="sibTrans1D1" presStyleIdx="0" presStyleCnt="5"/>
      <dgm:spPr/>
    </dgm:pt>
    <dgm:pt modelId="{D56EE62E-2EE0-4FD0-97DC-EFBE0AF1EE72}" type="pres">
      <dgm:prSet presAssocID="{B3C073E7-8F84-43E1-A514-3FDB31423B04}" presName="node" presStyleLbl="node1" presStyleIdx="1" presStyleCnt="6">
        <dgm:presLayoutVars>
          <dgm:bulletEnabled val="1"/>
        </dgm:presLayoutVars>
      </dgm:prSet>
      <dgm:spPr/>
    </dgm:pt>
    <dgm:pt modelId="{8D224AD9-98AE-4B6C-A22C-CDB00CD45731}" type="pres">
      <dgm:prSet presAssocID="{62F52173-DB6D-4D5D-AAC5-2778832BDA78}" presName="sibTrans" presStyleLbl="sibTrans1D1" presStyleIdx="1" presStyleCnt="5"/>
      <dgm:spPr/>
    </dgm:pt>
    <dgm:pt modelId="{E6B2F52A-EC2E-457F-B2A5-8A61945C7256}" type="pres">
      <dgm:prSet presAssocID="{62F52173-DB6D-4D5D-AAC5-2778832BDA78}" presName="connectorText" presStyleLbl="sibTrans1D1" presStyleIdx="1" presStyleCnt="5"/>
      <dgm:spPr/>
    </dgm:pt>
    <dgm:pt modelId="{6AD8DE36-1EA6-4ACB-942A-44648A139408}" type="pres">
      <dgm:prSet presAssocID="{AD0DB125-6932-49FB-9D80-2FC913B552E2}" presName="node" presStyleLbl="node1" presStyleIdx="2" presStyleCnt="6">
        <dgm:presLayoutVars>
          <dgm:bulletEnabled val="1"/>
        </dgm:presLayoutVars>
      </dgm:prSet>
      <dgm:spPr/>
    </dgm:pt>
    <dgm:pt modelId="{FB57BE41-B164-4074-9347-5599F498E6EF}" type="pres">
      <dgm:prSet presAssocID="{67DA34C8-636E-45AD-B591-9B98194BFB49}" presName="sibTrans" presStyleLbl="sibTrans1D1" presStyleIdx="2" presStyleCnt="5"/>
      <dgm:spPr/>
    </dgm:pt>
    <dgm:pt modelId="{EEEFE1D1-A769-496C-9BCA-BF3A24DA7FC6}" type="pres">
      <dgm:prSet presAssocID="{67DA34C8-636E-45AD-B591-9B98194BFB49}" presName="connectorText" presStyleLbl="sibTrans1D1" presStyleIdx="2" presStyleCnt="5"/>
      <dgm:spPr/>
    </dgm:pt>
    <dgm:pt modelId="{12ACBF23-63BF-469E-9AD4-77133167EA64}" type="pres">
      <dgm:prSet presAssocID="{61714782-F0C5-412F-B6D3-B11B0F4523B5}" presName="node" presStyleLbl="node1" presStyleIdx="3" presStyleCnt="6">
        <dgm:presLayoutVars>
          <dgm:bulletEnabled val="1"/>
        </dgm:presLayoutVars>
      </dgm:prSet>
      <dgm:spPr/>
    </dgm:pt>
    <dgm:pt modelId="{8DDD2778-FFDC-481B-AEF6-876FA6AAD952}" type="pres">
      <dgm:prSet presAssocID="{678F854E-D0DB-4D8D-A595-7453094E3C7C}" presName="sibTrans" presStyleLbl="sibTrans1D1" presStyleIdx="3" presStyleCnt="5"/>
      <dgm:spPr/>
    </dgm:pt>
    <dgm:pt modelId="{237BEA73-D8BE-4B8B-A499-85BE5813EAB9}" type="pres">
      <dgm:prSet presAssocID="{678F854E-D0DB-4D8D-A595-7453094E3C7C}" presName="connectorText" presStyleLbl="sibTrans1D1" presStyleIdx="3" presStyleCnt="5"/>
      <dgm:spPr/>
    </dgm:pt>
    <dgm:pt modelId="{01A0F08C-6DA5-4162-9CA8-91ACF2C64CCA}" type="pres">
      <dgm:prSet presAssocID="{A1CDA991-26AB-4AAE-9AD3-BD7BC01CC612}" presName="node" presStyleLbl="node1" presStyleIdx="4" presStyleCnt="6">
        <dgm:presLayoutVars>
          <dgm:bulletEnabled val="1"/>
        </dgm:presLayoutVars>
      </dgm:prSet>
      <dgm:spPr/>
    </dgm:pt>
    <dgm:pt modelId="{6FCD4CBD-13FC-4E26-BF6C-3D3E77D1E483}" type="pres">
      <dgm:prSet presAssocID="{C25002A4-4B01-4547-8F42-83E118732E44}" presName="sibTrans" presStyleLbl="sibTrans1D1" presStyleIdx="4" presStyleCnt="5"/>
      <dgm:spPr/>
    </dgm:pt>
    <dgm:pt modelId="{C0DA5DD2-01A2-4700-B967-80C50009C594}" type="pres">
      <dgm:prSet presAssocID="{C25002A4-4B01-4547-8F42-83E118732E44}" presName="connectorText" presStyleLbl="sibTrans1D1" presStyleIdx="4" presStyleCnt="5"/>
      <dgm:spPr/>
    </dgm:pt>
    <dgm:pt modelId="{BFB46C40-3E7B-49A7-B571-509C5FC2D62D}" type="pres">
      <dgm:prSet presAssocID="{C79225CF-B66B-41C8-8A76-FCE955DEF1F2}" presName="node" presStyleLbl="node1" presStyleIdx="5" presStyleCnt="6">
        <dgm:presLayoutVars>
          <dgm:bulletEnabled val="1"/>
        </dgm:presLayoutVars>
      </dgm:prSet>
      <dgm:spPr/>
    </dgm:pt>
  </dgm:ptLst>
  <dgm:cxnLst>
    <dgm:cxn modelId="{C985EE11-D0C7-4B88-A4FF-025D176B9885}" srcId="{A4B45DEE-D385-46C9-BF28-962E91D1A036}" destId="{61714782-F0C5-412F-B6D3-B11B0F4523B5}" srcOrd="3" destOrd="0" parTransId="{77D1262E-BE99-4746-BED0-2098074911A0}" sibTransId="{678F854E-D0DB-4D8D-A595-7453094E3C7C}"/>
    <dgm:cxn modelId="{0E91301B-7441-4618-84E9-3EEF3D19D53A}" type="presOf" srcId="{61714782-F0C5-412F-B6D3-B11B0F4523B5}" destId="{12ACBF23-63BF-469E-9AD4-77133167EA64}" srcOrd="0" destOrd="0" presId="urn:microsoft.com/office/officeart/2016/7/layout/RepeatingBendingProcessNew"/>
    <dgm:cxn modelId="{73A99022-0685-4E93-8BBA-96E544C9E8E5}" srcId="{A4B45DEE-D385-46C9-BF28-962E91D1A036}" destId="{AD0DB125-6932-49FB-9D80-2FC913B552E2}" srcOrd="2" destOrd="0" parTransId="{144BC91C-EAF6-40EC-BFAC-9C58617A3590}" sibTransId="{67DA34C8-636E-45AD-B591-9B98194BFB49}"/>
    <dgm:cxn modelId="{E94D7426-8C6F-4DDA-9252-FD4F53C4DA82}" type="presOf" srcId="{AE1EA13F-A1ED-4227-91A5-BB0F740C7479}" destId="{C2CDD8B0-E203-410B-A261-F667E46D3B2A}" srcOrd="0" destOrd="0" presId="urn:microsoft.com/office/officeart/2016/7/layout/RepeatingBendingProcessNew"/>
    <dgm:cxn modelId="{1DAEA426-4DF4-4FE4-BCF6-0BC23225AA8D}" type="presOf" srcId="{62F52173-DB6D-4D5D-AAC5-2778832BDA78}" destId="{8D224AD9-98AE-4B6C-A22C-CDB00CD45731}" srcOrd="0" destOrd="0" presId="urn:microsoft.com/office/officeart/2016/7/layout/RepeatingBendingProcessNew"/>
    <dgm:cxn modelId="{9769402E-4098-486B-93B0-976C33F0C38A}" type="presOf" srcId="{995FF519-0D22-4BD8-A9E9-1F351801DDB9}" destId="{A3539C15-B3D8-4C55-AFFD-08957A4B368F}" srcOrd="0" destOrd="0" presId="urn:microsoft.com/office/officeart/2016/7/layout/RepeatingBendingProcessNew"/>
    <dgm:cxn modelId="{C464E430-D5AB-4DA1-9583-F0A3F6B505D9}" type="presOf" srcId="{678F854E-D0DB-4D8D-A595-7453094E3C7C}" destId="{8DDD2778-FFDC-481B-AEF6-876FA6AAD952}" srcOrd="0" destOrd="0" presId="urn:microsoft.com/office/officeart/2016/7/layout/RepeatingBendingProcessNew"/>
    <dgm:cxn modelId="{2650913F-00CC-4D6B-B07F-157156856159}" type="presOf" srcId="{67DA34C8-636E-45AD-B591-9B98194BFB49}" destId="{FB57BE41-B164-4074-9347-5599F498E6EF}" srcOrd="0" destOrd="0" presId="urn:microsoft.com/office/officeart/2016/7/layout/RepeatingBendingProcessNew"/>
    <dgm:cxn modelId="{DB5BAB43-2E2B-4E99-88D8-199D48B46197}" type="presOf" srcId="{678F854E-D0DB-4D8D-A595-7453094E3C7C}" destId="{237BEA73-D8BE-4B8B-A499-85BE5813EAB9}" srcOrd="1" destOrd="0" presId="urn:microsoft.com/office/officeart/2016/7/layout/RepeatingBendingProcessNew"/>
    <dgm:cxn modelId="{7F0C7346-4501-40BB-8A07-9FFBCDA9199F}" type="presOf" srcId="{995FF519-0D22-4BD8-A9E9-1F351801DDB9}" destId="{2DAB8294-2EBC-4E93-9FCF-46EAC131D1D6}" srcOrd="1" destOrd="0" presId="urn:microsoft.com/office/officeart/2016/7/layout/RepeatingBendingProcessNew"/>
    <dgm:cxn modelId="{9872D769-1F6D-4B3D-AC1A-D3AA1CCBE076}" srcId="{A4B45DEE-D385-46C9-BF28-962E91D1A036}" destId="{B3C073E7-8F84-43E1-A514-3FDB31423B04}" srcOrd="1" destOrd="0" parTransId="{C3DF2F68-2516-4C2C-94AF-67700BDFBD3B}" sibTransId="{62F52173-DB6D-4D5D-AAC5-2778832BDA78}"/>
    <dgm:cxn modelId="{101DB954-8761-4623-A038-21863D9266DA}" type="presOf" srcId="{B3C073E7-8F84-43E1-A514-3FDB31423B04}" destId="{D56EE62E-2EE0-4FD0-97DC-EFBE0AF1EE72}" srcOrd="0" destOrd="0" presId="urn:microsoft.com/office/officeart/2016/7/layout/RepeatingBendingProcessNew"/>
    <dgm:cxn modelId="{ECF82280-08C7-4338-8307-346454866F1A}" type="presOf" srcId="{C25002A4-4B01-4547-8F42-83E118732E44}" destId="{6FCD4CBD-13FC-4E26-BF6C-3D3E77D1E483}" srcOrd="0" destOrd="0" presId="urn:microsoft.com/office/officeart/2016/7/layout/RepeatingBendingProcessNew"/>
    <dgm:cxn modelId="{875E3480-EA36-4148-AD79-34BCCA742D81}" type="presOf" srcId="{AD0DB125-6932-49FB-9D80-2FC913B552E2}" destId="{6AD8DE36-1EA6-4ACB-942A-44648A139408}" srcOrd="0" destOrd="0" presId="urn:microsoft.com/office/officeart/2016/7/layout/RepeatingBendingProcessNew"/>
    <dgm:cxn modelId="{76949F8D-1EF6-4A4D-BAF1-5D96F7E40BED}" type="presOf" srcId="{C79225CF-B66B-41C8-8A76-FCE955DEF1F2}" destId="{BFB46C40-3E7B-49A7-B571-509C5FC2D62D}" srcOrd="0" destOrd="0" presId="urn:microsoft.com/office/officeart/2016/7/layout/RepeatingBendingProcessNew"/>
    <dgm:cxn modelId="{70852A96-CB2E-4691-9936-E8A962EE5205}" type="presOf" srcId="{C25002A4-4B01-4547-8F42-83E118732E44}" destId="{C0DA5DD2-01A2-4700-B967-80C50009C594}" srcOrd="1" destOrd="0" presId="urn:microsoft.com/office/officeart/2016/7/layout/RepeatingBendingProcessNew"/>
    <dgm:cxn modelId="{4ED2D297-832D-476C-9B45-98E99ED9D374}" type="presOf" srcId="{62F52173-DB6D-4D5D-AAC5-2778832BDA78}" destId="{E6B2F52A-EC2E-457F-B2A5-8A61945C7256}" srcOrd="1" destOrd="0" presId="urn:microsoft.com/office/officeart/2016/7/layout/RepeatingBendingProcessNew"/>
    <dgm:cxn modelId="{0391D2A1-2557-4492-BD27-78BFD355C54F}" type="presOf" srcId="{A4B45DEE-D385-46C9-BF28-962E91D1A036}" destId="{7FA34128-85C8-4625-A674-5A8306FEB485}" srcOrd="0" destOrd="0" presId="urn:microsoft.com/office/officeart/2016/7/layout/RepeatingBendingProcessNew"/>
    <dgm:cxn modelId="{54E914B6-C7CE-45F6-BCE9-6A09BCBBE8F6}" srcId="{A4B45DEE-D385-46C9-BF28-962E91D1A036}" destId="{AE1EA13F-A1ED-4227-91A5-BB0F740C7479}" srcOrd="0" destOrd="0" parTransId="{D57D50EA-7AF9-4750-84DD-3F989E9AE910}" sibTransId="{995FF519-0D22-4BD8-A9E9-1F351801DDB9}"/>
    <dgm:cxn modelId="{C155BAD9-545C-4B41-8A57-D0578A196DA7}" srcId="{A4B45DEE-D385-46C9-BF28-962E91D1A036}" destId="{A1CDA991-26AB-4AAE-9AD3-BD7BC01CC612}" srcOrd="4" destOrd="0" parTransId="{13855444-E0FB-4E6C-88E5-397CB7B49BFD}" sibTransId="{C25002A4-4B01-4547-8F42-83E118732E44}"/>
    <dgm:cxn modelId="{B6D8DEDC-4FC5-4307-9AA1-6AA646DBA35E}" type="presOf" srcId="{67DA34C8-636E-45AD-B591-9B98194BFB49}" destId="{EEEFE1D1-A769-496C-9BCA-BF3A24DA7FC6}" srcOrd="1" destOrd="0" presId="urn:microsoft.com/office/officeart/2016/7/layout/RepeatingBendingProcessNew"/>
    <dgm:cxn modelId="{4EEF65DE-41ED-4A3D-BAB7-CA3FB2E48557}" srcId="{A4B45DEE-D385-46C9-BF28-962E91D1A036}" destId="{C79225CF-B66B-41C8-8A76-FCE955DEF1F2}" srcOrd="5" destOrd="0" parTransId="{C49360EE-BDF5-48A2-8907-982F40205733}" sibTransId="{BB48F8A4-9CD5-4AB3-A213-76608F3D4511}"/>
    <dgm:cxn modelId="{05707DE7-28E2-4A3E-A3DB-BEB6F5D0C4C9}" type="presOf" srcId="{A1CDA991-26AB-4AAE-9AD3-BD7BC01CC612}" destId="{01A0F08C-6DA5-4162-9CA8-91ACF2C64CCA}" srcOrd="0" destOrd="0" presId="urn:microsoft.com/office/officeart/2016/7/layout/RepeatingBendingProcessNew"/>
    <dgm:cxn modelId="{47DA79CC-0583-488C-986B-C4909235E054}" type="presParOf" srcId="{7FA34128-85C8-4625-A674-5A8306FEB485}" destId="{C2CDD8B0-E203-410B-A261-F667E46D3B2A}" srcOrd="0" destOrd="0" presId="urn:microsoft.com/office/officeart/2016/7/layout/RepeatingBendingProcessNew"/>
    <dgm:cxn modelId="{92E14955-1834-4C73-9DD6-DD493DCBE9AF}" type="presParOf" srcId="{7FA34128-85C8-4625-A674-5A8306FEB485}" destId="{A3539C15-B3D8-4C55-AFFD-08957A4B368F}" srcOrd="1" destOrd="0" presId="urn:microsoft.com/office/officeart/2016/7/layout/RepeatingBendingProcessNew"/>
    <dgm:cxn modelId="{B9CBA761-47FC-48A8-BAB0-B549B444D91D}" type="presParOf" srcId="{A3539C15-B3D8-4C55-AFFD-08957A4B368F}" destId="{2DAB8294-2EBC-4E93-9FCF-46EAC131D1D6}" srcOrd="0" destOrd="0" presId="urn:microsoft.com/office/officeart/2016/7/layout/RepeatingBendingProcessNew"/>
    <dgm:cxn modelId="{577C5AB1-7D0D-4383-B1A6-4682C232285A}" type="presParOf" srcId="{7FA34128-85C8-4625-A674-5A8306FEB485}" destId="{D56EE62E-2EE0-4FD0-97DC-EFBE0AF1EE72}" srcOrd="2" destOrd="0" presId="urn:microsoft.com/office/officeart/2016/7/layout/RepeatingBendingProcessNew"/>
    <dgm:cxn modelId="{FDAD2B0D-55F2-40E7-A1A5-9B82E77B2D1F}" type="presParOf" srcId="{7FA34128-85C8-4625-A674-5A8306FEB485}" destId="{8D224AD9-98AE-4B6C-A22C-CDB00CD45731}" srcOrd="3" destOrd="0" presId="urn:microsoft.com/office/officeart/2016/7/layout/RepeatingBendingProcessNew"/>
    <dgm:cxn modelId="{0478927E-7084-4ADC-BC0B-7331DE261842}" type="presParOf" srcId="{8D224AD9-98AE-4B6C-A22C-CDB00CD45731}" destId="{E6B2F52A-EC2E-457F-B2A5-8A61945C7256}" srcOrd="0" destOrd="0" presId="urn:microsoft.com/office/officeart/2016/7/layout/RepeatingBendingProcessNew"/>
    <dgm:cxn modelId="{73A09ACB-D069-4AB9-AC83-05BF09F01090}" type="presParOf" srcId="{7FA34128-85C8-4625-A674-5A8306FEB485}" destId="{6AD8DE36-1EA6-4ACB-942A-44648A139408}" srcOrd="4" destOrd="0" presId="urn:microsoft.com/office/officeart/2016/7/layout/RepeatingBendingProcessNew"/>
    <dgm:cxn modelId="{6FD98000-DA6D-418F-8046-7464198D83A9}" type="presParOf" srcId="{7FA34128-85C8-4625-A674-5A8306FEB485}" destId="{FB57BE41-B164-4074-9347-5599F498E6EF}" srcOrd="5" destOrd="0" presId="urn:microsoft.com/office/officeart/2016/7/layout/RepeatingBendingProcessNew"/>
    <dgm:cxn modelId="{D1F08A77-5E15-420F-8C94-91ECD763B1A2}" type="presParOf" srcId="{FB57BE41-B164-4074-9347-5599F498E6EF}" destId="{EEEFE1D1-A769-496C-9BCA-BF3A24DA7FC6}" srcOrd="0" destOrd="0" presId="urn:microsoft.com/office/officeart/2016/7/layout/RepeatingBendingProcessNew"/>
    <dgm:cxn modelId="{2490A34C-ABB5-49A3-A427-A28FF5E30C10}" type="presParOf" srcId="{7FA34128-85C8-4625-A674-5A8306FEB485}" destId="{12ACBF23-63BF-469E-9AD4-77133167EA64}" srcOrd="6" destOrd="0" presId="urn:microsoft.com/office/officeart/2016/7/layout/RepeatingBendingProcessNew"/>
    <dgm:cxn modelId="{076A4769-A7C5-444D-957C-2ADBB1DF84E0}" type="presParOf" srcId="{7FA34128-85C8-4625-A674-5A8306FEB485}" destId="{8DDD2778-FFDC-481B-AEF6-876FA6AAD952}" srcOrd="7" destOrd="0" presId="urn:microsoft.com/office/officeart/2016/7/layout/RepeatingBendingProcessNew"/>
    <dgm:cxn modelId="{8E49AA4A-E70C-4F4F-8E20-250AB9FF3D1E}" type="presParOf" srcId="{8DDD2778-FFDC-481B-AEF6-876FA6AAD952}" destId="{237BEA73-D8BE-4B8B-A499-85BE5813EAB9}" srcOrd="0" destOrd="0" presId="urn:microsoft.com/office/officeart/2016/7/layout/RepeatingBendingProcessNew"/>
    <dgm:cxn modelId="{569C3296-19DF-4CBC-99DE-DCD8D6CC3CC0}" type="presParOf" srcId="{7FA34128-85C8-4625-A674-5A8306FEB485}" destId="{01A0F08C-6DA5-4162-9CA8-91ACF2C64CCA}" srcOrd="8" destOrd="0" presId="urn:microsoft.com/office/officeart/2016/7/layout/RepeatingBendingProcessNew"/>
    <dgm:cxn modelId="{D5397304-905A-42D2-8C7F-F79538A8456A}" type="presParOf" srcId="{7FA34128-85C8-4625-A674-5A8306FEB485}" destId="{6FCD4CBD-13FC-4E26-BF6C-3D3E77D1E483}" srcOrd="9" destOrd="0" presId="urn:microsoft.com/office/officeart/2016/7/layout/RepeatingBendingProcessNew"/>
    <dgm:cxn modelId="{8609281A-0BE6-406C-BCA6-99ADAA225581}" type="presParOf" srcId="{6FCD4CBD-13FC-4E26-BF6C-3D3E77D1E483}" destId="{C0DA5DD2-01A2-4700-B967-80C50009C594}" srcOrd="0" destOrd="0" presId="urn:microsoft.com/office/officeart/2016/7/layout/RepeatingBendingProcessNew"/>
    <dgm:cxn modelId="{7A0C123B-441B-4382-93C9-C077A39EF356}" type="presParOf" srcId="{7FA34128-85C8-4625-A674-5A8306FEB485}" destId="{BFB46C40-3E7B-49A7-B571-509C5FC2D62D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D2AF8C-2B61-446E-A3E9-ADEE79FA0E2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FCEB772-0591-44ED-884E-E2E5CEFA7FD5}">
      <dgm:prSet/>
      <dgm:spPr/>
      <dgm:t>
        <a:bodyPr/>
        <a:lstStyle/>
        <a:p>
          <a:r>
            <a:rPr lang="en-US"/>
            <a:t>CBT:</a:t>
          </a:r>
        </a:p>
      </dgm:t>
    </dgm:pt>
    <dgm:pt modelId="{9721A028-77F8-467B-A463-D6DDE1840506}" type="parTrans" cxnId="{85BAF1D9-7EE4-45B7-B9F0-E88EE58B10B5}">
      <dgm:prSet/>
      <dgm:spPr/>
      <dgm:t>
        <a:bodyPr/>
        <a:lstStyle/>
        <a:p>
          <a:endParaRPr lang="en-US"/>
        </a:p>
      </dgm:t>
    </dgm:pt>
    <dgm:pt modelId="{A24AFC91-B016-4A93-B288-2F1D8BF23405}" type="sibTrans" cxnId="{85BAF1D9-7EE4-45B7-B9F0-E88EE58B10B5}">
      <dgm:prSet/>
      <dgm:spPr/>
      <dgm:t>
        <a:bodyPr/>
        <a:lstStyle/>
        <a:p>
          <a:endParaRPr lang="en-US"/>
        </a:p>
      </dgm:t>
    </dgm:pt>
    <dgm:pt modelId="{89739370-2AFD-4A58-B6F2-64737137183D}">
      <dgm:prSet/>
      <dgm:spPr/>
      <dgm:t>
        <a:bodyPr/>
        <a:lstStyle/>
        <a:p>
          <a:r>
            <a:rPr lang="en-US"/>
            <a:t>Building awareness to cognitive distortions </a:t>
          </a:r>
        </a:p>
      </dgm:t>
    </dgm:pt>
    <dgm:pt modelId="{0452C97B-9EC2-45B9-A8C4-0BBD12310544}" type="parTrans" cxnId="{83B3E306-A83C-484D-B12A-32D137A967C4}">
      <dgm:prSet/>
      <dgm:spPr/>
      <dgm:t>
        <a:bodyPr/>
        <a:lstStyle/>
        <a:p>
          <a:endParaRPr lang="en-US"/>
        </a:p>
      </dgm:t>
    </dgm:pt>
    <dgm:pt modelId="{BDAD5815-1E6D-4A45-BE8F-E7A0440C2140}" type="sibTrans" cxnId="{83B3E306-A83C-484D-B12A-32D137A967C4}">
      <dgm:prSet/>
      <dgm:spPr/>
      <dgm:t>
        <a:bodyPr/>
        <a:lstStyle/>
        <a:p>
          <a:endParaRPr lang="en-US"/>
        </a:p>
      </dgm:t>
    </dgm:pt>
    <dgm:pt modelId="{5EB0943C-21ED-4A83-A934-7D60A1503125}">
      <dgm:prSet/>
      <dgm:spPr/>
      <dgm:t>
        <a:bodyPr/>
        <a:lstStyle/>
        <a:p>
          <a:r>
            <a:rPr lang="en-US" dirty="0"/>
            <a:t>Mindfulness skills </a:t>
          </a:r>
        </a:p>
      </dgm:t>
    </dgm:pt>
    <dgm:pt modelId="{CA7CF471-68A7-4260-AA2F-21C011CB79A8}" type="parTrans" cxnId="{D46A5A17-1268-4772-90DE-5F8C4CF7913D}">
      <dgm:prSet/>
      <dgm:spPr/>
      <dgm:t>
        <a:bodyPr/>
        <a:lstStyle/>
        <a:p>
          <a:endParaRPr lang="en-US"/>
        </a:p>
      </dgm:t>
    </dgm:pt>
    <dgm:pt modelId="{8337EB42-365A-4F00-8202-0042EC46B711}" type="sibTrans" cxnId="{D46A5A17-1268-4772-90DE-5F8C4CF7913D}">
      <dgm:prSet/>
      <dgm:spPr/>
      <dgm:t>
        <a:bodyPr/>
        <a:lstStyle/>
        <a:p>
          <a:endParaRPr lang="en-US"/>
        </a:p>
      </dgm:t>
    </dgm:pt>
    <dgm:pt modelId="{92950303-5EED-4DA5-BD7D-4E34336B8B9D}">
      <dgm:prSet/>
      <dgm:spPr/>
      <dgm:t>
        <a:bodyPr/>
        <a:lstStyle/>
        <a:p>
          <a:r>
            <a:rPr lang="en-US"/>
            <a:t>Grounding</a:t>
          </a:r>
        </a:p>
      </dgm:t>
    </dgm:pt>
    <dgm:pt modelId="{F6D15F50-31C3-4ACD-96A7-69643C1FB50E}" type="parTrans" cxnId="{57E0ACF7-0993-492A-B706-44AAC0F4BF39}">
      <dgm:prSet/>
      <dgm:spPr/>
      <dgm:t>
        <a:bodyPr/>
        <a:lstStyle/>
        <a:p>
          <a:endParaRPr lang="en-US"/>
        </a:p>
      </dgm:t>
    </dgm:pt>
    <dgm:pt modelId="{88B5AB3E-C206-4343-B674-E76365A47B26}" type="sibTrans" cxnId="{57E0ACF7-0993-492A-B706-44AAC0F4BF39}">
      <dgm:prSet/>
      <dgm:spPr/>
      <dgm:t>
        <a:bodyPr/>
        <a:lstStyle/>
        <a:p>
          <a:endParaRPr lang="en-US"/>
        </a:p>
      </dgm:t>
    </dgm:pt>
    <dgm:pt modelId="{9C152E6A-CE76-4B21-BDBE-6F68161F86EA}" type="pres">
      <dgm:prSet presAssocID="{8ED2AF8C-2B61-446E-A3E9-ADEE79FA0E22}" presName="linear" presStyleCnt="0">
        <dgm:presLayoutVars>
          <dgm:animLvl val="lvl"/>
          <dgm:resizeHandles val="exact"/>
        </dgm:presLayoutVars>
      </dgm:prSet>
      <dgm:spPr/>
    </dgm:pt>
    <dgm:pt modelId="{6A01D744-5439-478C-9534-24A8AF9C5798}" type="pres">
      <dgm:prSet presAssocID="{4FCEB772-0591-44ED-884E-E2E5CEFA7FD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657B860-0F37-4A9E-A2E5-C43EAE5E8588}" type="pres">
      <dgm:prSet presAssocID="{4FCEB772-0591-44ED-884E-E2E5CEFA7FD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3B3E306-A83C-484D-B12A-32D137A967C4}" srcId="{4FCEB772-0591-44ED-884E-E2E5CEFA7FD5}" destId="{89739370-2AFD-4A58-B6F2-64737137183D}" srcOrd="0" destOrd="0" parTransId="{0452C97B-9EC2-45B9-A8C4-0BBD12310544}" sibTransId="{BDAD5815-1E6D-4A45-BE8F-E7A0440C2140}"/>
    <dgm:cxn modelId="{D46A5A17-1268-4772-90DE-5F8C4CF7913D}" srcId="{4FCEB772-0591-44ED-884E-E2E5CEFA7FD5}" destId="{5EB0943C-21ED-4A83-A934-7D60A1503125}" srcOrd="1" destOrd="0" parTransId="{CA7CF471-68A7-4260-AA2F-21C011CB79A8}" sibTransId="{8337EB42-365A-4F00-8202-0042EC46B711}"/>
    <dgm:cxn modelId="{E6A3B961-D859-4AC0-83FF-6B925A1F5957}" type="presOf" srcId="{89739370-2AFD-4A58-B6F2-64737137183D}" destId="{9657B860-0F37-4A9E-A2E5-C43EAE5E8588}" srcOrd="0" destOrd="0" presId="urn:microsoft.com/office/officeart/2005/8/layout/vList2"/>
    <dgm:cxn modelId="{8D3B584D-DB46-4A9C-BE8F-5AAAF84D04B0}" type="presOf" srcId="{4FCEB772-0591-44ED-884E-E2E5CEFA7FD5}" destId="{6A01D744-5439-478C-9534-24A8AF9C5798}" srcOrd="0" destOrd="0" presId="urn:microsoft.com/office/officeart/2005/8/layout/vList2"/>
    <dgm:cxn modelId="{B3A75A59-81EA-4CED-92E9-4677E52BDE26}" type="presOf" srcId="{5EB0943C-21ED-4A83-A934-7D60A1503125}" destId="{9657B860-0F37-4A9E-A2E5-C43EAE5E8588}" srcOrd="0" destOrd="1" presId="urn:microsoft.com/office/officeart/2005/8/layout/vList2"/>
    <dgm:cxn modelId="{85BAF1D9-7EE4-45B7-B9F0-E88EE58B10B5}" srcId="{8ED2AF8C-2B61-446E-A3E9-ADEE79FA0E22}" destId="{4FCEB772-0591-44ED-884E-E2E5CEFA7FD5}" srcOrd="0" destOrd="0" parTransId="{9721A028-77F8-467B-A463-D6DDE1840506}" sibTransId="{A24AFC91-B016-4A93-B288-2F1D8BF23405}"/>
    <dgm:cxn modelId="{49BC0CE6-AFB3-4E00-8F87-D7639A69FE29}" type="presOf" srcId="{92950303-5EED-4DA5-BD7D-4E34336B8B9D}" destId="{9657B860-0F37-4A9E-A2E5-C43EAE5E8588}" srcOrd="0" destOrd="2" presId="urn:microsoft.com/office/officeart/2005/8/layout/vList2"/>
    <dgm:cxn modelId="{B024F5EE-2002-4AC2-8466-378ADCFE4363}" type="presOf" srcId="{8ED2AF8C-2B61-446E-A3E9-ADEE79FA0E22}" destId="{9C152E6A-CE76-4B21-BDBE-6F68161F86EA}" srcOrd="0" destOrd="0" presId="urn:microsoft.com/office/officeart/2005/8/layout/vList2"/>
    <dgm:cxn modelId="{57E0ACF7-0993-492A-B706-44AAC0F4BF39}" srcId="{4FCEB772-0591-44ED-884E-E2E5CEFA7FD5}" destId="{92950303-5EED-4DA5-BD7D-4E34336B8B9D}" srcOrd="2" destOrd="0" parTransId="{F6D15F50-31C3-4ACD-96A7-69643C1FB50E}" sibTransId="{88B5AB3E-C206-4343-B674-E76365A47B26}"/>
    <dgm:cxn modelId="{0A7F9CA2-DE62-475A-A4ED-EEEE6A01BD88}" type="presParOf" srcId="{9C152E6A-CE76-4B21-BDBE-6F68161F86EA}" destId="{6A01D744-5439-478C-9534-24A8AF9C5798}" srcOrd="0" destOrd="0" presId="urn:microsoft.com/office/officeart/2005/8/layout/vList2"/>
    <dgm:cxn modelId="{63D471FB-3AA0-48BD-A320-3324FEE1C555}" type="presParOf" srcId="{9C152E6A-CE76-4B21-BDBE-6F68161F86EA}" destId="{9657B860-0F37-4A9E-A2E5-C43EAE5E858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D2AF8C-2B61-446E-A3E9-ADEE79FA0E22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AE4BC44E-C4F6-4F41-BBA5-00D403D9C91E}">
      <dgm:prSet/>
      <dgm:spPr/>
      <dgm:t>
        <a:bodyPr/>
        <a:lstStyle/>
        <a:p>
          <a:r>
            <a:rPr lang="en-US"/>
            <a:t>ACT:</a:t>
          </a:r>
        </a:p>
      </dgm:t>
    </dgm:pt>
    <dgm:pt modelId="{B4C93459-DF50-49CA-9E5B-912A7403FB75}" type="parTrans" cxnId="{E8E96B2B-3207-47FB-B593-B21FC75A866C}">
      <dgm:prSet/>
      <dgm:spPr/>
      <dgm:t>
        <a:bodyPr/>
        <a:lstStyle/>
        <a:p>
          <a:endParaRPr lang="en-US"/>
        </a:p>
      </dgm:t>
    </dgm:pt>
    <dgm:pt modelId="{D0737B62-48A0-4153-9354-6157975959B5}" type="sibTrans" cxnId="{E8E96B2B-3207-47FB-B593-B21FC75A866C}">
      <dgm:prSet/>
      <dgm:spPr/>
      <dgm:t>
        <a:bodyPr/>
        <a:lstStyle/>
        <a:p>
          <a:endParaRPr lang="en-US"/>
        </a:p>
      </dgm:t>
    </dgm:pt>
    <dgm:pt modelId="{AB18EA37-05B5-473C-BEBE-BDC690284AC9}">
      <dgm:prSet/>
      <dgm:spPr/>
      <dgm:t>
        <a:bodyPr/>
        <a:lstStyle/>
        <a:p>
          <a:r>
            <a:rPr lang="en-US" dirty="0"/>
            <a:t>Acceptance of thoughts/feelings</a:t>
          </a:r>
        </a:p>
      </dgm:t>
    </dgm:pt>
    <dgm:pt modelId="{A37AE733-F805-470C-B166-429A9B8D07C6}" type="parTrans" cxnId="{0FF1D062-C051-4E3C-86BE-3B987C9190E2}">
      <dgm:prSet/>
      <dgm:spPr/>
      <dgm:t>
        <a:bodyPr/>
        <a:lstStyle/>
        <a:p>
          <a:endParaRPr lang="en-US"/>
        </a:p>
      </dgm:t>
    </dgm:pt>
    <dgm:pt modelId="{098D2784-1643-43A4-8214-A9976C1933BA}" type="sibTrans" cxnId="{0FF1D062-C051-4E3C-86BE-3B987C9190E2}">
      <dgm:prSet/>
      <dgm:spPr/>
      <dgm:t>
        <a:bodyPr/>
        <a:lstStyle/>
        <a:p>
          <a:endParaRPr lang="en-US"/>
        </a:p>
      </dgm:t>
    </dgm:pt>
    <dgm:pt modelId="{155BB9AE-17B0-4299-AB2A-0C84B622E25A}">
      <dgm:prSet/>
      <dgm:spPr/>
      <dgm:t>
        <a:bodyPr/>
        <a:lstStyle/>
        <a:p>
          <a:r>
            <a:rPr lang="en-US" dirty="0"/>
            <a:t>Cognitive </a:t>
          </a:r>
          <a:r>
            <a:rPr lang="en-US" dirty="0" err="1"/>
            <a:t>defusion</a:t>
          </a:r>
          <a:r>
            <a:rPr lang="en-US" dirty="0"/>
            <a:t> for thoughts </a:t>
          </a:r>
        </a:p>
      </dgm:t>
    </dgm:pt>
    <dgm:pt modelId="{24D41ADE-CC65-4CB1-9D72-E529962199AD}" type="parTrans" cxnId="{F88EE05E-3536-4690-B777-F150F2126F1D}">
      <dgm:prSet/>
      <dgm:spPr/>
      <dgm:t>
        <a:bodyPr/>
        <a:lstStyle/>
        <a:p>
          <a:endParaRPr lang="en-US"/>
        </a:p>
      </dgm:t>
    </dgm:pt>
    <dgm:pt modelId="{EA517048-B470-4118-9C13-3E611580B4F4}" type="sibTrans" cxnId="{F88EE05E-3536-4690-B777-F150F2126F1D}">
      <dgm:prSet/>
      <dgm:spPr/>
      <dgm:t>
        <a:bodyPr/>
        <a:lstStyle/>
        <a:p>
          <a:endParaRPr lang="en-US"/>
        </a:p>
      </dgm:t>
    </dgm:pt>
    <dgm:pt modelId="{5FA9A442-EB91-48B6-B582-F2B3095DD530}">
      <dgm:prSet/>
      <dgm:spPr/>
      <dgm:t>
        <a:bodyPr/>
        <a:lstStyle/>
        <a:p>
          <a:r>
            <a:rPr lang="en-US" dirty="0"/>
            <a:t>Mindfulness</a:t>
          </a:r>
        </a:p>
      </dgm:t>
    </dgm:pt>
    <dgm:pt modelId="{C981A53D-EED2-4210-A19E-1F6A466AD58F}" type="parTrans" cxnId="{A37BFFDA-52B4-435C-B3B6-5B002EBE146C}">
      <dgm:prSet/>
      <dgm:spPr/>
      <dgm:t>
        <a:bodyPr/>
        <a:lstStyle/>
        <a:p>
          <a:endParaRPr lang="en-US"/>
        </a:p>
      </dgm:t>
    </dgm:pt>
    <dgm:pt modelId="{930BDAE2-10C2-4939-AA0D-EE019824DF01}" type="sibTrans" cxnId="{A37BFFDA-52B4-435C-B3B6-5B002EBE146C}">
      <dgm:prSet/>
      <dgm:spPr/>
      <dgm:t>
        <a:bodyPr/>
        <a:lstStyle/>
        <a:p>
          <a:endParaRPr lang="en-US"/>
        </a:p>
      </dgm:t>
    </dgm:pt>
    <dgm:pt modelId="{6BC7A189-0656-4332-9B39-45D13EDBCF1C}">
      <dgm:prSet/>
      <dgm:spPr/>
      <dgm:t>
        <a:bodyPr/>
        <a:lstStyle/>
        <a:p>
          <a:r>
            <a:rPr lang="en-US"/>
            <a:t>Use of Values (can also be used to help find motivations for exposures) </a:t>
          </a:r>
        </a:p>
      </dgm:t>
    </dgm:pt>
    <dgm:pt modelId="{0B056B2C-F3A4-488B-BE8B-38DF893BD51C}" type="parTrans" cxnId="{6F172361-4189-4572-8389-DCD5199BF16A}">
      <dgm:prSet/>
      <dgm:spPr/>
      <dgm:t>
        <a:bodyPr/>
        <a:lstStyle/>
        <a:p>
          <a:endParaRPr lang="en-US"/>
        </a:p>
      </dgm:t>
    </dgm:pt>
    <dgm:pt modelId="{2F2EB526-D3D7-42FE-9351-E40EEAEA6019}" type="sibTrans" cxnId="{6F172361-4189-4572-8389-DCD5199BF16A}">
      <dgm:prSet/>
      <dgm:spPr/>
      <dgm:t>
        <a:bodyPr/>
        <a:lstStyle/>
        <a:p>
          <a:endParaRPr lang="en-US"/>
        </a:p>
      </dgm:t>
    </dgm:pt>
    <dgm:pt modelId="{874829EE-8D97-4CD4-9D10-10B718433E33}">
      <dgm:prSet/>
      <dgm:spPr/>
      <dgm:t>
        <a:bodyPr/>
        <a:lstStyle/>
        <a:p>
          <a:r>
            <a:rPr lang="en-US"/>
            <a:t>Committed action </a:t>
          </a:r>
        </a:p>
      </dgm:t>
    </dgm:pt>
    <dgm:pt modelId="{EDED0ACE-D305-4C7E-A06C-5F23EA94E8CF}" type="parTrans" cxnId="{83BE8841-0BE4-4658-A982-27D56437B2A8}">
      <dgm:prSet/>
      <dgm:spPr/>
      <dgm:t>
        <a:bodyPr/>
        <a:lstStyle/>
        <a:p>
          <a:endParaRPr lang="en-US"/>
        </a:p>
      </dgm:t>
    </dgm:pt>
    <dgm:pt modelId="{E23CB5E5-F7AD-48AE-A5DF-1F67641E59D3}" type="sibTrans" cxnId="{83BE8841-0BE4-4658-A982-27D56437B2A8}">
      <dgm:prSet/>
      <dgm:spPr/>
      <dgm:t>
        <a:bodyPr/>
        <a:lstStyle/>
        <a:p>
          <a:endParaRPr lang="en-US"/>
        </a:p>
      </dgm:t>
    </dgm:pt>
    <dgm:pt modelId="{CBE8DD2A-C184-4141-A0C3-F44612E2DD0F}">
      <dgm:prSet/>
      <dgm:spPr/>
      <dgm:t>
        <a:bodyPr/>
        <a:lstStyle/>
        <a:p>
          <a:r>
            <a:rPr lang="en-US"/>
            <a:t>Self-as-context </a:t>
          </a:r>
        </a:p>
      </dgm:t>
    </dgm:pt>
    <dgm:pt modelId="{53A8078A-C98F-4BF4-97AF-A045BDA2B67C}" type="parTrans" cxnId="{50512B39-7A8B-4581-AE3D-D70F2EECC97F}">
      <dgm:prSet/>
      <dgm:spPr/>
      <dgm:t>
        <a:bodyPr/>
        <a:lstStyle/>
        <a:p>
          <a:endParaRPr lang="en-US"/>
        </a:p>
      </dgm:t>
    </dgm:pt>
    <dgm:pt modelId="{50B18239-B4E1-4242-B0DD-0EC7C7B7C5EB}" type="sibTrans" cxnId="{50512B39-7A8B-4581-AE3D-D70F2EECC97F}">
      <dgm:prSet/>
      <dgm:spPr/>
      <dgm:t>
        <a:bodyPr/>
        <a:lstStyle/>
        <a:p>
          <a:endParaRPr lang="en-US"/>
        </a:p>
      </dgm:t>
    </dgm:pt>
    <dgm:pt modelId="{8E937B9B-19A3-4D83-BDB8-C21FE1C974AF}" type="pres">
      <dgm:prSet presAssocID="{8ED2AF8C-2B61-446E-A3E9-ADEE79FA0E22}" presName="linear" presStyleCnt="0">
        <dgm:presLayoutVars>
          <dgm:animLvl val="lvl"/>
          <dgm:resizeHandles val="exact"/>
        </dgm:presLayoutVars>
      </dgm:prSet>
      <dgm:spPr/>
    </dgm:pt>
    <dgm:pt modelId="{002E98E7-AFB9-4236-8D6E-DEE46413F2AA}" type="pres">
      <dgm:prSet presAssocID="{AE4BC44E-C4F6-4F41-BBA5-00D403D9C91E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4800E84-B2B4-4806-9F1B-B00C53DE7AB1}" type="pres">
      <dgm:prSet presAssocID="{AE4BC44E-C4F6-4F41-BBA5-00D403D9C91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AE0212A-44DB-4B5D-A950-BAF5EEE46FD0}" type="presOf" srcId="{CBE8DD2A-C184-4141-A0C3-F44612E2DD0F}" destId="{84800E84-B2B4-4806-9F1B-B00C53DE7AB1}" srcOrd="0" destOrd="5" presId="urn:microsoft.com/office/officeart/2005/8/layout/vList2"/>
    <dgm:cxn modelId="{E8E96B2B-3207-47FB-B593-B21FC75A866C}" srcId="{8ED2AF8C-2B61-446E-A3E9-ADEE79FA0E22}" destId="{AE4BC44E-C4F6-4F41-BBA5-00D403D9C91E}" srcOrd="0" destOrd="0" parTransId="{B4C93459-DF50-49CA-9E5B-912A7403FB75}" sibTransId="{D0737B62-48A0-4153-9354-6157975959B5}"/>
    <dgm:cxn modelId="{50512B39-7A8B-4581-AE3D-D70F2EECC97F}" srcId="{AE4BC44E-C4F6-4F41-BBA5-00D403D9C91E}" destId="{CBE8DD2A-C184-4141-A0C3-F44612E2DD0F}" srcOrd="5" destOrd="0" parTransId="{53A8078A-C98F-4BF4-97AF-A045BDA2B67C}" sibTransId="{50B18239-B4E1-4242-B0DD-0EC7C7B7C5EB}"/>
    <dgm:cxn modelId="{5A94DD5B-E9A8-4BFE-B82B-98FD44777D42}" type="presOf" srcId="{5FA9A442-EB91-48B6-B582-F2B3095DD530}" destId="{84800E84-B2B4-4806-9F1B-B00C53DE7AB1}" srcOrd="0" destOrd="2" presId="urn:microsoft.com/office/officeart/2005/8/layout/vList2"/>
    <dgm:cxn modelId="{F88EE05E-3536-4690-B777-F150F2126F1D}" srcId="{AE4BC44E-C4F6-4F41-BBA5-00D403D9C91E}" destId="{155BB9AE-17B0-4299-AB2A-0C84B622E25A}" srcOrd="1" destOrd="0" parTransId="{24D41ADE-CC65-4CB1-9D72-E529962199AD}" sibTransId="{EA517048-B470-4118-9C13-3E611580B4F4}"/>
    <dgm:cxn modelId="{6F172361-4189-4572-8389-DCD5199BF16A}" srcId="{AE4BC44E-C4F6-4F41-BBA5-00D403D9C91E}" destId="{6BC7A189-0656-4332-9B39-45D13EDBCF1C}" srcOrd="3" destOrd="0" parTransId="{0B056B2C-F3A4-488B-BE8B-38DF893BD51C}" sibTransId="{2F2EB526-D3D7-42FE-9351-E40EEAEA6019}"/>
    <dgm:cxn modelId="{83BE8841-0BE4-4658-A982-27D56437B2A8}" srcId="{AE4BC44E-C4F6-4F41-BBA5-00D403D9C91E}" destId="{874829EE-8D97-4CD4-9D10-10B718433E33}" srcOrd="4" destOrd="0" parTransId="{EDED0ACE-D305-4C7E-A06C-5F23EA94E8CF}" sibTransId="{E23CB5E5-F7AD-48AE-A5DF-1F67641E59D3}"/>
    <dgm:cxn modelId="{0FF1D062-C051-4E3C-86BE-3B987C9190E2}" srcId="{AE4BC44E-C4F6-4F41-BBA5-00D403D9C91E}" destId="{AB18EA37-05B5-473C-BEBE-BDC690284AC9}" srcOrd="0" destOrd="0" parTransId="{A37AE733-F805-470C-B166-429A9B8D07C6}" sibTransId="{098D2784-1643-43A4-8214-A9976C1933BA}"/>
    <dgm:cxn modelId="{B15D2C66-F636-4F4D-B113-E2C77414F78F}" type="presOf" srcId="{AB18EA37-05B5-473C-BEBE-BDC690284AC9}" destId="{84800E84-B2B4-4806-9F1B-B00C53DE7AB1}" srcOrd="0" destOrd="0" presId="urn:microsoft.com/office/officeart/2005/8/layout/vList2"/>
    <dgm:cxn modelId="{7B058C67-AD9B-4C7D-8CC7-F196B7B9D200}" type="presOf" srcId="{8ED2AF8C-2B61-446E-A3E9-ADEE79FA0E22}" destId="{8E937B9B-19A3-4D83-BDB8-C21FE1C974AF}" srcOrd="0" destOrd="0" presId="urn:microsoft.com/office/officeart/2005/8/layout/vList2"/>
    <dgm:cxn modelId="{F16927B5-84FB-478B-BCFB-7C5955C64E35}" type="presOf" srcId="{155BB9AE-17B0-4299-AB2A-0C84B622E25A}" destId="{84800E84-B2B4-4806-9F1B-B00C53DE7AB1}" srcOrd="0" destOrd="1" presId="urn:microsoft.com/office/officeart/2005/8/layout/vList2"/>
    <dgm:cxn modelId="{CF9247BA-3EA8-4F93-9FA0-EF15DCE032D5}" type="presOf" srcId="{6BC7A189-0656-4332-9B39-45D13EDBCF1C}" destId="{84800E84-B2B4-4806-9F1B-B00C53DE7AB1}" srcOrd="0" destOrd="3" presId="urn:microsoft.com/office/officeart/2005/8/layout/vList2"/>
    <dgm:cxn modelId="{A37BFFDA-52B4-435C-B3B6-5B002EBE146C}" srcId="{AE4BC44E-C4F6-4F41-BBA5-00D403D9C91E}" destId="{5FA9A442-EB91-48B6-B582-F2B3095DD530}" srcOrd="2" destOrd="0" parTransId="{C981A53D-EED2-4210-A19E-1F6A466AD58F}" sibTransId="{930BDAE2-10C2-4939-AA0D-EE019824DF01}"/>
    <dgm:cxn modelId="{DA8284DD-7982-479E-920C-014E7858D08B}" type="presOf" srcId="{874829EE-8D97-4CD4-9D10-10B718433E33}" destId="{84800E84-B2B4-4806-9F1B-B00C53DE7AB1}" srcOrd="0" destOrd="4" presId="urn:microsoft.com/office/officeart/2005/8/layout/vList2"/>
    <dgm:cxn modelId="{648307F9-9439-4BD9-9471-031965697C9A}" type="presOf" srcId="{AE4BC44E-C4F6-4F41-BBA5-00D403D9C91E}" destId="{002E98E7-AFB9-4236-8D6E-DEE46413F2AA}" srcOrd="0" destOrd="0" presId="urn:microsoft.com/office/officeart/2005/8/layout/vList2"/>
    <dgm:cxn modelId="{1E56E50C-42FD-40E2-B89B-9CDE66F7FD18}" type="presParOf" srcId="{8E937B9B-19A3-4D83-BDB8-C21FE1C974AF}" destId="{002E98E7-AFB9-4236-8D6E-DEE46413F2AA}" srcOrd="0" destOrd="0" presId="urn:microsoft.com/office/officeart/2005/8/layout/vList2"/>
    <dgm:cxn modelId="{8B66816E-0D89-4EFC-9D40-3EEC50F48757}" type="presParOf" srcId="{8E937B9B-19A3-4D83-BDB8-C21FE1C974AF}" destId="{84800E84-B2B4-4806-9F1B-B00C53DE7AB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D2AF8C-2B61-446E-A3E9-ADEE79FA0E22}" type="doc">
      <dgm:prSet loTypeId="urn:microsoft.com/office/officeart/2005/8/layout/vList2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227E013-C1CA-4FB5-A5CB-5E01F56234E8}">
      <dgm:prSet/>
      <dgm:spPr/>
      <dgm:t>
        <a:bodyPr/>
        <a:lstStyle/>
        <a:p>
          <a:r>
            <a:rPr lang="en-US" dirty="0"/>
            <a:t>STOP</a:t>
          </a:r>
        </a:p>
      </dgm:t>
    </dgm:pt>
    <dgm:pt modelId="{D9EA8BEC-3796-4C10-A1AC-3D95980D2C37}" type="parTrans" cxnId="{8CA835E7-3961-4493-8E3E-363F32774887}">
      <dgm:prSet/>
      <dgm:spPr/>
      <dgm:t>
        <a:bodyPr/>
        <a:lstStyle/>
        <a:p>
          <a:endParaRPr lang="en-US"/>
        </a:p>
      </dgm:t>
    </dgm:pt>
    <dgm:pt modelId="{1A7F3CCA-28E9-4BA5-8098-BF553BF6B63D}" type="sibTrans" cxnId="{8CA835E7-3961-4493-8E3E-363F32774887}">
      <dgm:prSet/>
      <dgm:spPr/>
      <dgm:t>
        <a:bodyPr/>
        <a:lstStyle/>
        <a:p>
          <a:endParaRPr lang="en-US"/>
        </a:p>
      </dgm:t>
    </dgm:pt>
    <dgm:pt modelId="{D1C34756-6E6F-4CDC-A010-34099A06A432}">
      <dgm:prSet/>
      <dgm:spPr/>
      <dgm:t>
        <a:bodyPr/>
        <a:lstStyle/>
        <a:p>
          <a:r>
            <a:rPr lang="en-US" dirty="0"/>
            <a:t>Self-soothing through the senses</a:t>
          </a:r>
        </a:p>
      </dgm:t>
    </dgm:pt>
    <dgm:pt modelId="{34787E4C-62C2-4A5A-94EE-428F6A52E863}" type="parTrans" cxnId="{3494FB66-B000-4985-8531-7C2546454319}">
      <dgm:prSet/>
      <dgm:spPr/>
      <dgm:t>
        <a:bodyPr/>
        <a:lstStyle/>
        <a:p>
          <a:endParaRPr lang="en-US"/>
        </a:p>
      </dgm:t>
    </dgm:pt>
    <dgm:pt modelId="{A998EDE5-DB12-41B0-AAF2-499E7B45031F}" type="sibTrans" cxnId="{3494FB66-B000-4985-8531-7C2546454319}">
      <dgm:prSet/>
      <dgm:spPr/>
      <dgm:t>
        <a:bodyPr/>
        <a:lstStyle/>
        <a:p>
          <a:endParaRPr lang="en-US"/>
        </a:p>
      </dgm:t>
    </dgm:pt>
    <dgm:pt modelId="{AE2A2733-C929-4BFE-A91C-F71A448D228B}">
      <dgm:prSet/>
      <dgm:spPr/>
      <dgm:t>
        <a:bodyPr/>
        <a:lstStyle/>
        <a:p>
          <a:r>
            <a:rPr lang="en-US" dirty="0"/>
            <a:t>DBT:</a:t>
          </a:r>
        </a:p>
      </dgm:t>
    </dgm:pt>
    <dgm:pt modelId="{E2690C54-60C5-41A0-8F3D-025C1A16D037}" type="sibTrans" cxnId="{A27C575C-EC95-47A4-ADEC-019853EF80CB}">
      <dgm:prSet/>
      <dgm:spPr/>
      <dgm:t>
        <a:bodyPr/>
        <a:lstStyle/>
        <a:p>
          <a:endParaRPr lang="en-US"/>
        </a:p>
      </dgm:t>
    </dgm:pt>
    <dgm:pt modelId="{0BF1EB4D-163D-4FDF-A868-4409EBF28C7C}" type="parTrans" cxnId="{A27C575C-EC95-47A4-ADEC-019853EF80CB}">
      <dgm:prSet/>
      <dgm:spPr/>
      <dgm:t>
        <a:bodyPr/>
        <a:lstStyle/>
        <a:p>
          <a:endParaRPr lang="en-US"/>
        </a:p>
      </dgm:t>
    </dgm:pt>
    <dgm:pt modelId="{D0F945E4-80D5-46E1-8D4B-22A6E5BC2B3E}">
      <dgm:prSet/>
      <dgm:spPr/>
      <dgm:t>
        <a:bodyPr/>
        <a:lstStyle/>
        <a:p>
          <a:r>
            <a:rPr lang="en-US" dirty="0"/>
            <a:t>TIPP</a:t>
          </a:r>
        </a:p>
      </dgm:t>
    </dgm:pt>
    <dgm:pt modelId="{6E945E90-E7F5-4755-89B4-0BA371ED9303}" type="sibTrans" cxnId="{2D874D44-E0A0-4FA3-9D6C-E77F48256F2E}">
      <dgm:prSet/>
      <dgm:spPr/>
      <dgm:t>
        <a:bodyPr/>
        <a:lstStyle/>
        <a:p>
          <a:endParaRPr lang="en-US"/>
        </a:p>
      </dgm:t>
    </dgm:pt>
    <dgm:pt modelId="{7A1DEF5E-3950-4682-A92C-AC93ABB4E822}" type="parTrans" cxnId="{2D874D44-E0A0-4FA3-9D6C-E77F48256F2E}">
      <dgm:prSet/>
      <dgm:spPr/>
      <dgm:t>
        <a:bodyPr/>
        <a:lstStyle/>
        <a:p>
          <a:endParaRPr lang="en-US"/>
        </a:p>
      </dgm:t>
    </dgm:pt>
    <dgm:pt modelId="{EA13B2CA-38E6-4829-9195-E06B325AA35F}">
      <dgm:prSet/>
      <dgm:spPr/>
      <dgm:t>
        <a:bodyPr/>
        <a:lstStyle/>
        <a:p>
          <a:r>
            <a:rPr lang="en-US" dirty="0"/>
            <a:t>Imagery </a:t>
          </a:r>
        </a:p>
      </dgm:t>
    </dgm:pt>
    <dgm:pt modelId="{0874D4C6-9A12-43CF-98DA-55C5614BAEA2}" type="parTrans" cxnId="{4CD2CFEE-7867-4812-82BC-9456A928C010}">
      <dgm:prSet/>
      <dgm:spPr/>
      <dgm:t>
        <a:bodyPr/>
        <a:lstStyle/>
        <a:p>
          <a:endParaRPr lang="en-US"/>
        </a:p>
      </dgm:t>
    </dgm:pt>
    <dgm:pt modelId="{977DD903-D6FF-4101-B58F-0B2F103BCD64}" type="sibTrans" cxnId="{4CD2CFEE-7867-4812-82BC-9456A928C010}">
      <dgm:prSet/>
      <dgm:spPr/>
      <dgm:t>
        <a:bodyPr/>
        <a:lstStyle/>
        <a:p>
          <a:endParaRPr lang="en-US"/>
        </a:p>
      </dgm:t>
    </dgm:pt>
    <dgm:pt modelId="{37820C41-FD48-41D9-805F-D853258DAC86}" type="pres">
      <dgm:prSet presAssocID="{8ED2AF8C-2B61-446E-A3E9-ADEE79FA0E22}" presName="linear" presStyleCnt="0">
        <dgm:presLayoutVars>
          <dgm:animLvl val="lvl"/>
          <dgm:resizeHandles val="exact"/>
        </dgm:presLayoutVars>
      </dgm:prSet>
      <dgm:spPr/>
    </dgm:pt>
    <dgm:pt modelId="{9FFD3C65-ED17-48E1-9EC4-B28D40E942C1}" type="pres">
      <dgm:prSet presAssocID="{AE2A2733-C929-4BFE-A91C-F71A448D228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5F723F2F-6543-408B-988E-1E66863A0621}" type="pres">
      <dgm:prSet presAssocID="{AE2A2733-C929-4BFE-A91C-F71A448D228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D89A409-5ECB-4FBF-9D19-DFABCC7543A5}" type="presOf" srcId="{D0F945E4-80D5-46E1-8D4B-22A6E5BC2B3E}" destId="{5F723F2F-6543-408B-988E-1E66863A0621}" srcOrd="0" destOrd="0" presId="urn:microsoft.com/office/officeart/2005/8/layout/vList2"/>
    <dgm:cxn modelId="{A27C575C-EC95-47A4-ADEC-019853EF80CB}" srcId="{8ED2AF8C-2B61-446E-A3E9-ADEE79FA0E22}" destId="{AE2A2733-C929-4BFE-A91C-F71A448D228B}" srcOrd="0" destOrd="0" parTransId="{0BF1EB4D-163D-4FDF-A868-4409EBF28C7C}" sibTransId="{E2690C54-60C5-41A0-8F3D-025C1A16D037}"/>
    <dgm:cxn modelId="{2D874D44-E0A0-4FA3-9D6C-E77F48256F2E}" srcId="{AE2A2733-C929-4BFE-A91C-F71A448D228B}" destId="{D0F945E4-80D5-46E1-8D4B-22A6E5BC2B3E}" srcOrd="0" destOrd="0" parTransId="{7A1DEF5E-3950-4682-A92C-AC93ABB4E822}" sibTransId="{6E945E90-E7F5-4755-89B4-0BA371ED9303}"/>
    <dgm:cxn modelId="{3494FB66-B000-4985-8531-7C2546454319}" srcId="{AE2A2733-C929-4BFE-A91C-F71A448D228B}" destId="{D1C34756-6E6F-4CDC-A010-34099A06A432}" srcOrd="2" destOrd="0" parTransId="{34787E4C-62C2-4A5A-94EE-428F6A52E863}" sibTransId="{A998EDE5-DB12-41B0-AAF2-499E7B45031F}"/>
    <dgm:cxn modelId="{BBBA1B89-FF6E-43E9-96F2-86D6C7E57FDB}" type="presOf" srcId="{D1C34756-6E6F-4CDC-A010-34099A06A432}" destId="{5F723F2F-6543-408B-988E-1E66863A0621}" srcOrd="0" destOrd="2" presId="urn:microsoft.com/office/officeart/2005/8/layout/vList2"/>
    <dgm:cxn modelId="{427CDA8F-4871-4E3B-A5A7-951D28FC8061}" type="presOf" srcId="{AE2A2733-C929-4BFE-A91C-F71A448D228B}" destId="{9FFD3C65-ED17-48E1-9EC4-B28D40E942C1}" srcOrd="0" destOrd="0" presId="urn:microsoft.com/office/officeart/2005/8/layout/vList2"/>
    <dgm:cxn modelId="{50A9F3C1-B16D-4B3C-B803-E065A5A535E9}" type="presOf" srcId="{8ED2AF8C-2B61-446E-A3E9-ADEE79FA0E22}" destId="{37820C41-FD48-41D9-805F-D853258DAC86}" srcOrd="0" destOrd="0" presId="urn:microsoft.com/office/officeart/2005/8/layout/vList2"/>
    <dgm:cxn modelId="{5C9D11CB-24B1-4263-BCB7-C3D5A06F1FA4}" type="presOf" srcId="{EA13B2CA-38E6-4829-9195-E06B325AA35F}" destId="{5F723F2F-6543-408B-988E-1E66863A0621}" srcOrd="0" destOrd="3" presId="urn:microsoft.com/office/officeart/2005/8/layout/vList2"/>
    <dgm:cxn modelId="{8CA835E7-3961-4493-8E3E-363F32774887}" srcId="{AE2A2733-C929-4BFE-A91C-F71A448D228B}" destId="{6227E013-C1CA-4FB5-A5CB-5E01F56234E8}" srcOrd="1" destOrd="0" parTransId="{D9EA8BEC-3796-4C10-A1AC-3D95980D2C37}" sibTransId="{1A7F3CCA-28E9-4BA5-8098-BF553BF6B63D}"/>
    <dgm:cxn modelId="{4CD2CFEE-7867-4812-82BC-9456A928C010}" srcId="{AE2A2733-C929-4BFE-A91C-F71A448D228B}" destId="{EA13B2CA-38E6-4829-9195-E06B325AA35F}" srcOrd="3" destOrd="0" parTransId="{0874D4C6-9A12-43CF-98DA-55C5614BAEA2}" sibTransId="{977DD903-D6FF-4101-B58F-0B2F103BCD64}"/>
    <dgm:cxn modelId="{3AE4B2FD-8AAF-4F2A-9315-667FFB334B43}" type="presOf" srcId="{6227E013-C1CA-4FB5-A5CB-5E01F56234E8}" destId="{5F723F2F-6543-408B-988E-1E66863A0621}" srcOrd="0" destOrd="1" presId="urn:microsoft.com/office/officeart/2005/8/layout/vList2"/>
    <dgm:cxn modelId="{F0F9A19A-B4A9-4837-A25A-18DCE67BD299}" type="presParOf" srcId="{37820C41-FD48-41D9-805F-D853258DAC86}" destId="{9FFD3C65-ED17-48E1-9EC4-B28D40E942C1}" srcOrd="0" destOrd="0" presId="urn:microsoft.com/office/officeart/2005/8/layout/vList2"/>
    <dgm:cxn modelId="{C4AC0A9F-6372-453D-94DE-378EB9A44073}" type="presParOf" srcId="{37820C41-FD48-41D9-805F-D853258DAC86}" destId="{5F723F2F-6543-408B-988E-1E66863A062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39C15-B3D8-4C55-AFFD-08957A4B368F}">
      <dsp:nvSpPr>
        <dsp:cNvPr id="0" name=""/>
        <dsp:cNvSpPr/>
      </dsp:nvSpPr>
      <dsp:spPr>
        <a:xfrm>
          <a:off x="2874733" y="495647"/>
          <a:ext cx="3835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3581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6169" y="539296"/>
        <a:ext cx="20709" cy="4141"/>
      </dsp:txXfrm>
    </dsp:sp>
    <dsp:sp modelId="{C2CDD8B0-E203-410B-A261-F667E46D3B2A}">
      <dsp:nvSpPr>
        <dsp:cNvPr id="0" name=""/>
        <dsp:cNvSpPr/>
      </dsp:nvSpPr>
      <dsp:spPr>
        <a:xfrm>
          <a:off x="1075745" y="1131"/>
          <a:ext cx="1800788" cy="10804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240" tIns="92624" rIns="88240" bIns="92624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Identify feared outcome/core fear</a:t>
          </a:r>
        </a:p>
      </dsp:txBody>
      <dsp:txXfrm>
        <a:off x="1075745" y="1131"/>
        <a:ext cx="1800788" cy="1080472"/>
      </dsp:txXfrm>
    </dsp:sp>
    <dsp:sp modelId="{8D224AD9-98AE-4B6C-A22C-CDB00CD45731}">
      <dsp:nvSpPr>
        <dsp:cNvPr id="0" name=""/>
        <dsp:cNvSpPr/>
      </dsp:nvSpPr>
      <dsp:spPr>
        <a:xfrm>
          <a:off x="1976139" y="1079804"/>
          <a:ext cx="2214969" cy="383581"/>
        </a:xfrm>
        <a:custGeom>
          <a:avLst/>
          <a:gdLst/>
          <a:ahLst/>
          <a:cxnLst/>
          <a:rect l="0" t="0" r="0" b="0"/>
          <a:pathLst>
            <a:path>
              <a:moveTo>
                <a:pt x="2214969" y="0"/>
              </a:moveTo>
              <a:lnTo>
                <a:pt x="2214969" y="208890"/>
              </a:lnTo>
              <a:lnTo>
                <a:pt x="0" y="208890"/>
              </a:lnTo>
              <a:lnTo>
                <a:pt x="0" y="383581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27289" y="1269523"/>
        <a:ext cx="112668" cy="4141"/>
      </dsp:txXfrm>
    </dsp:sp>
    <dsp:sp modelId="{D56EE62E-2EE0-4FD0-97DC-EFBE0AF1EE72}">
      <dsp:nvSpPr>
        <dsp:cNvPr id="0" name=""/>
        <dsp:cNvSpPr/>
      </dsp:nvSpPr>
      <dsp:spPr>
        <a:xfrm>
          <a:off x="3290714" y="1131"/>
          <a:ext cx="1800788" cy="10804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240" tIns="92624" rIns="88240" bIns="92624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Create a hierarchy for exposures to feared outcome</a:t>
          </a:r>
        </a:p>
      </dsp:txBody>
      <dsp:txXfrm>
        <a:off x="3290714" y="1131"/>
        <a:ext cx="1800788" cy="1080472"/>
      </dsp:txXfrm>
    </dsp:sp>
    <dsp:sp modelId="{FB57BE41-B164-4074-9347-5599F498E6EF}">
      <dsp:nvSpPr>
        <dsp:cNvPr id="0" name=""/>
        <dsp:cNvSpPr/>
      </dsp:nvSpPr>
      <dsp:spPr>
        <a:xfrm>
          <a:off x="2874733" y="1990302"/>
          <a:ext cx="3835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3581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6169" y="2033951"/>
        <a:ext cx="20709" cy="4141"/>
      </dsp:txXfrm>
    </dsp:sp>
    <dsp:sp modelId="{6AD8DE36-1EA6-4ACB-942A-44648A139408}">
      <dsp:nvSpPr>
        <dsp:cNvPr id="0" name=""/>
        <dsp:cNvSpPr/>
      </dsp:nvSpPr>
      <dsp:spPr>
        <a:xfrm>
          <a:off x="1075745" y="1495785"/>
          <a:ext cx="1800788" cy="10804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240" tIns="92624" rIns="88240" bIns="92624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Intentionally face the fear</a:t>
          </a:r>
        </a:p>
      </dsp:txBody>
      <dsp:txXfrm>
        <a:off x="1075745" y="1495785"/>
        <a:ext cx="1800788" cy="1080472"/>
      </dsp:txXfrm>
    </dsp:sp>
    <dsp:sp modelId="{8DDD2778-FFDC-481B-AEF6-876FA6AAD952}">
      <dsp:nvSpPr>
        <dsp:cNvPr id="0" name=""/>
        <dsp:cNvSpPr/>
      </dsp:nvSpPr>
      <dsp:spPr>
        <a:xfrm>
          <a:off x="1976139" y="2574458"/>
          <a:ext cx="2214969" cy="383581"/>
        </a:xfrm>
        <a:custGeom>
          <a:avLst/>
          <a:gdLst/>
          <a:ahLst/>
          <a:cxnLst/>
          <a:rect l="0" t="0" r="0" b="0"/>
          <a:pathLst>
            <a:path>
              <a:moveTo>
                <a:pt x="2214969" y="0"/>
              </a:moveTo>
              <a:lnTo>
                <a:pt x="2214969" y="208890"/>
              </a:lnTo>
              <a:lnTo>
                <a:pt x="0" y="208890"/>
              </a:lnTo>
              <a:lnTo>
                <a:pt x="0" y="383581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27289" y="2764178"/>
        <a:ext cx="112668" cy="4141"/>
      </dsp:txXfrm>
    </dsp:sp>
    <dsp:sp modelId="{12ACBF23-63BF-469E-9AD4-77133167EA64}">
      <dsp:nvSpPr>
        <dsp:cNvPr id="0" name=""/>
        <dsp:cNvSpPr/>
      </dsp:nvSpPr>
      <dsp:spPr>
        <a:xfrm>
          <a:off x="3290714" y="1495785"/>
          <a:ext cx="1800788" cy="10804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240" tIns="92624" rIns="88240" bIns="92624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Do not do safety behaviors/create a response prevention plan </a:t>
          </a:r>
        </a:p>
      </dsp:txBody>
      <dsp:txXfrm>
        <a:off x="3290714" y="1495785"/>
        <a:ext cx="1800788" cy="1080472"/>
      </dsp:txXfrm>
    </dsp:sp>
    <dsp:sp modelId="{6FCD4CBD-13FC-4E26-BF6C-3D3E77D1E483}">
      <dsp:nvSpPr>
        <dsp:cNvPr id="0" name=""/>
        <dsp:cNvSpPr/>
      </dsp:nvSpPr>
      <dsp:spPr>
        <a:xfrm>
          <a:off x="2874733" y="3484956"/>
          <a:ext cx="3835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3581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6169" y="3528605"/>
        <a:ext cx="20709" cy="4141"/>
      </dsp:txXfrm>
    </dsp:sp>
    <dsp:sp modelId="{01A0F08C-6DA5-4162-9CA8-91ACF2C64CCA}">
      <dsp:nvSpPr>
        <dsp:cNvPr id="0" name=""/>
        <dsp:cNvSpPr/>
      </dsp:nvSpPr>
      <dsp:spPr>
        <a:xfrm>
          <a:off x="1075745" y="2990439"/>
          <a:ext cx="1800788" cy="10804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240" tIns="92624" rIns="88240" bIns="92624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Habituation </a:t>
          </a:r>
        </a:p>
      </dsp:txBody>
      <dsp:txXfrm>
        <a:off x="1075745" y="2990439"/>
        <a:ext cx="1800788" cy="1080472"/>
      </dsp:txXfrm>
    </dsp:sp>
    <dsp:sp modelId="{BFB46C40-3E7B-49A7-B571-509C5FC2D62D}">
      <dsp:nvSpPr>
        <dsp:cNvPr id="0" name=""/>
        <dsp:cNvSpPr/>
      </dsp:nvSpPr>
      <dsp:spPr>
        <a:xfrm>
          <a:off x="3290714" y="2990439"/>
          <a:ext cx="1800788" cy="10804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240" tIns="92624" rIns="88240" bIns="92624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Inhibitory learning </a:t>
          </a:r>
        </a:p>
      </dsp:txBody>
      <dsp:txXfrm>
        <a:off x="3290714" y="2990439"/>
        <a:ext cx="1800788" cy="10804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1D744-5439-478C-9534-24A8AF9C5798}">
      <dsp:nvSpPr>
        <dsp:cNvPr id="0" name=""/>
        <dsp:cNvSpPr/>
      </dsp:nvSpPr>
      <dsp:spPr>
        <a:xfrm>
          <a:off x="0" y="62559"/>
          <a:ext cx="6586489" cy="117526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CBT:</a:t>
          </a:r>
        </a:p>
      </dsp:txBody>
      <dsp:txXfrm>
        <a:off x="57372" y="119931"/>
        <a:ext cx="6471745" cy="1060520"/>
      </dsp:txXfrm>
    </dsp:sp>
    <dsp:sp modelId="{9657B860-0F37-4A9E-A2E5-C43EAE5E8588}">
      <dsp:nvSpPr>
        <dsp:cNvPr id="0" name=""/>
        <dsp:cNvSpPr/>
      </dsp:nvSpPr>
      <dsp:spPr>
        <a:xfrm>
          <a:off x="0" y="1237824"/>
          <a:ext cx="6586489" cy="2485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121" tIns="62230" rIns="348488" bIns="6223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800" kern="1200"/>
            <a:t>Building awareness to cognitive distortions 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800" kern="1200" dirty="0"/>
            <a:t>Mindfulness skills 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800" kern="1200"/>
            <a:t>Grounding</a:t>
          </a:r>
        </a:p>
      </dsp:txBody>
      <dsp:txXfrm>
        <a:off x="0" y="1237824"/>
        <a:ext cx="6586489" cy="2485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E98E7-AFB9-4236-8D6E-DEE46413F2AA}">
      <dsp:nvSpPr>
        <dsp:cNvPr id="0" name=""/>
        <dsp:cNvSpPr/>
      </dsp:nvSpPr>
      <dsp:spPr>
        <a:xfrm>
          <a:off x="0" y="20744"/>
          <a:ext cx="6263640" cy="110331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ACT:</a:t>
          </a:r>
        </a:p>
      </dsp:txBody>
      <dsp:txXfrm>
        <a:off x="53859" y="74603"/>
        <a:ext cx="6155922" cy="995592"/>
      </dsp:txXfrm>
    </dsp:sp>
    <dsp:sp modelId="{84800E84-B2B4-4806-9F1B-B00C53DE7AB1}">
      <dsp:nvSpPr>
        <dsp:cNvPr id="0" name=""/>
        <dsp:cNvSpPr/>
      </dsp:nvSpPr>
      <dsp:spPr>
        <a:xfrm>
          <a:off x="0" y="1124054"/>
          <a:ext cx="6263640" cy="5713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 dirty="0"/>
            <a:t>Acceptance of thoughts/feelings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 dirty="0"/>
            <a:t>Cognitive </a:t>
          </a:r>
          <a:r>
            <a:rPr lang="en-US" sz="3600" kern="1200" dirty="0" err="1"/>
            <a:t>defusion</a:t>
          </a:r>
          <a:r>
            <a:rPr lang="en-US" sz="3600" kern="1200" dirty="0"/>
            <a:t> for thoughts 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 dirty="0"/>
            <a:t>Mindfulness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/>
            <a:t>Use of Values (can also be used to help find motivations for exposures) 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/>
            <a:t>Committed action 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/>
            <a:t>Self-as-context </a:t>
          </a:r>
        </a:p>
      </dsp:txBody>
      <dsp:txXfrm>
        <a:off x="0" y="1124054"/>
        <a:ext cx="6263640" cy="57132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D3C65-ED17-48E1-9EC4-B28D40E942C1}">
      <dsp:nvSpPr>
        <dsp:cNvPr id="0" name=""/>
        <dsp:cNvSpPr/>
      </dsp:nvSpPr>
      <dsp:spPr>
        <a:xfrm>
          <a:off x="0" y="146929"/>
          <a:ext cx="6251110" cy="9833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DBT:</a:t>
          </a:r>
        </a:p>
      </dsp:txBody>
      <dsp:txXfrm>
        <a:off x="48005" y="194934"/>
        <a:ext cx="6155100" cy="887374"/>
      </dsp:txXfrm>
    </dsp:sp>
    <dsp:sp modelId="{5F723F2F-6543-408B-988E-1E66863A0621}">
      <dsp:nvSpPr>
        <dsp:cNvPr id="0" name=""/>
        <dsp:cNvSpPr/>
      </dsp:nvSpPr>
      <dsp:spPr>
        <a:xfrm>
          <a:off x="0" y="1130314"/>
          <a:ext cx="6251110" cy="2206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473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TIPP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STOP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Self-soothing through the senses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Imagery </a:t>
          </a:r>
        </a:p>
      </dsp:txBody>
      <dsp:txXfrm>
        <a:off x="0" y="1130314"/>
        <a:ext cx="6251110" cy="2206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FD2BE-CD23-4C88-B88F-4F8755738C7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A0E5F-0B97-46A3-A88D-8164DB639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https://www.psychologytools.com/self-help/obsessive-compulsive-disorder-ocd/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A0E5F-0B97-46A3-A88D-8164DB6398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A0E5F-0B97-46A3-A88D-8164DB6398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59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A0E5F-0B97-46A3-A88D-8164DB6398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48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Abramowitz, J. S., Deacon, B. J., &amp; Whiteside, S. P. H. (2011). </a:t>
            </a:r>
            <a:r>
              <a:rPr lang="en-US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Exposure therapy for anxiety: Principles and practice.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Guilford Press.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A0E5F-0B97-46A3-A88D-8164DB6398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16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Abramowitz, J. S., Deacon, B. J., &amp; Whiteside, S. P. H. (2011). </a:t>
            </a:r>
            <a:r>
              <a:rPr lang="en-US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Exposure therapy for anxiety: Principles and practice.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Guilford Press.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A0E5F-0B97-46A3-A88D-8164DB6398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57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Abramowitz, J. S., Deacon, B. J., &amp; Whiteside, S. P. H. (2011). </a:t>
            </a:r>
            <a:r>
              <a:rPr lang="en-US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Exposure therapy for anxiety: Principles and practice.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Guilford Press.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A0E5F-0B97-46A3-A88D-8164DB6398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62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A0E5F-0B97-46A3-A88D-8164DB6398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18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A0E5F-0B97-46A3-A88D-8164DB6398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31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A0E5F-0B97-46A3-A88D-8164DB6398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80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/>
              <a:t>Rachel</a:t>
            </a:r>
          </a:p>
          <a:p>
            <a:r>
              <a:rPr lang="en-US" dirty="0"/>
              <a:t>During exposure, focus on the fear, e.g. with contamination </a:t>
            </a:r>
            <a:r>
              <a:rPr lang="en-US" dirty="0">
                <a:sym typeface="Wingdings" panose="05000000000000000000" pitchFamily="2" charset="2"/>
              </a:rPr>
              <a:t> resist</a:t>
            </a:r>
            <a:r>
              <a:rPr lang="en-US" baseline="0" dirty="0">
                <a:sym typeface="Wingdings" panose="05000000000000000000" pitchFamily="2" charset="2"/>
              </a:rPr>
              <a:t> urge to wash, focus on feeling of contamination</a:t>
            </a:r>
          </a:p>
          <a:p>
            <a:r>
              <a:rPr lang="en-US" baseline="0" dirty="0">
                <a:sym typeface="Wingdings" panose="05000000000000000000" pitchFamily="2" charset="2"/>
              </a:rPr>
              <a:t>Outside of planned exposure  re-focus on the present moment, follow normal wash guidelines</a:t>
            </a:r>
          </a:p>
          <a:p>
            <a:r>
              <a:rPr lang="en-US" baseline="0" dirty="0">
                <a:sym typeface="Wingdings" panose="05000000000000000000" pitchFamily="2" charset="2"/>
              </a:rPr>
              <a:t>Reassurance is a compulsion ”figuring out with a guest”, people will argue in search of 100% certainty</a:t>
            </a:r>
          </a:p>
          <a:p>
            <a:r>
              <a:rPr lang="en-US" baseline="0" dirty="0">
                <a:sym typeface="Wingdings" panose="05000000000000000000" pitchFamily="2" charset="2"/>
              </a:rPr>
              <a:t>“Normal behavior”, e.g. normal urination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BD7F8-CDB1-4162-8F17-FF90052F6C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98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A0E5F-0B97-46A3-A88D-8164DB6398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8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F4774-0562-40D9-B1FE-9187BAFF9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6917D-C025-4F18-8C11-E24E3E6B13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3BE2B-E7BE-479B-9282-C3B2061AA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70C7-B4A3-4217-A5D9-FE4CDAE6C2C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2DA20-FCBB-4EFB-AE8C-1CA14CDA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5561F-AFF7-4EAE-8328-AA01473A1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B653-A468-47F7-9916-C87FAF16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17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9D908-CA27-4A14-9CAD-4D1A8663F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A6F26D-AB1C-45A0-BF25-5E2B06294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58246-39DE-4630-9756-41996495E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70C7-B4A3-4217-A5D9-FE4CDAE6C2C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DD0DC-9DC4-4627-8F29-C20C2F9C3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124C1-9889-42C5-8F0C-837660D3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B653-A468-47F7-9916-C87FAF16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40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C859A7-5091-41D8-9A03-DC3C1DB71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09E48-E211-41B2-8B55-5F69C9E2F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5AF72-E06B-46D5-AFD1-97C411C0C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70C7-B4A3-4217-A5D9-FE4CDAE6C2C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3FA0C-731A-4BB2-975C-E553FDBFC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5B8D0-4DAF-43ED-899A-3D9CEA6A1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B653-A468-47F7-9916-C87FAF16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0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17DE2-2785-44A6-A03C-BD082ABC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A600D-7127-41D4-AB4C-4C61A77EF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E12-216B-468D-897C-83AB9AB1A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70C7-B4A3-4217-A5D9-FE4CDAE6C2C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38990-6583-410D-9CD9-E894F9182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05C67-19C9-4F93-985B-F8650843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B653-A468-47F7-9916-C87FAF16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3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E43CF-9BB8-4A6D-BB77-B4A597351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73E9E-8C06-4B10-8AA0-5DA7CE0F0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B80DF-A2D9-48EA-95DE-97B318DC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70C7-B4A3-4217-A5D9-FE4CDAE6C2C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3A0B8-B365-4C1F-8229-20F1E943F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5A5B3-B974-48CE-9472-BA190D7CC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B653-A468-47F7-9916-C87FAF16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70F5B-45BE-4F01-A255-EC2E3048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B02B9-8362-41FD-ADB7-54A09D4C2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CDE1A-2904-430A-B3F4-52E267F68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5F121-A94A-44B4-8E46-73DF02689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70C7-B4A3-4217-A5D9-FE4CDAE6C2C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E91A1-8878-47A1-8080-87CBC7381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939AF-0FE6-40D7-92FE-FC807B3D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B653-A468-47F7-9916-C87FAF16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9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DF07-DB4E-49A4-91C0-15079128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81BF3-4272-47F9-8E12-505566B2A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5848B2-0312-49C7-A0B9-08459EC81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F4E377-4D25-4C02-89D2-2D2BEF9BE6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323EDA-D5AA-4CA1-99E8-ED4E13014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1AF187-C3B8-466D-ACD5-3E68D0BAA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70C7-B4A3-4217-A5D9-FE4CDAE6C2C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15C006-2DD7-4F7F-BE4C-7AB31BB15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81C6D4-21FA-4BAF-883F-1D3DC243C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B653-A468-47F7-9916-C87FAF16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3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9D53D-499F-4797-A997-CB37AD41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EEBA5-034C-467F-8DE9-A8988C0CF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70C7-B4A3-4217-A5D9-FE4CDAE6C2C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81EB7-E0D9-482F-9C28-84B8292E8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C8ADE6-D0B7-46EA-A206-5DD72E3D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B653-A468-47F7-9916-C87FAF16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1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3A9D50-BF71-4ABD-931C-A1CD1CA2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70C7-B4A3-4217-A5D9-FE4CDAE6C2C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1ED6BD-8A58-4B67-B967-21E63E9C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EE2E1-A1F9-4693-83F1-E9EB7608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B653-A468-47F7-9916-C87FAF16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7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E64F3-9DC0-415F-BB1A-97984F381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9A5C2-5D27-4002-A7F3-3E856CE96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FCF89-BA4E-44C1-A450-BEEACA99B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4DE21-CA2C-4942-9DC6-F2DE633D5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70C7-B4A3-4217-A5D9-FE4CDAE6C2C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77966-D80A-4F9A-9260-F9576157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F2911-4F10-40A1-9BE1-7231A2F2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B653-A468-47F7-9916-C87FAF16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15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98A45-F77C-45C8-B61B-02DA6963B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0AA1C9-8CFE-4E6C-92BA-B24DE5F1B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3B13C4-0F4F-44AE-90EE-6435B6A9D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90DE6-E2C6-4AD5-9C07-3039D43C1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70C7-B4A3-4217-A5D9-FE4CDAE6C2C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540E0-911C-4448-B2EB-02CAD0D4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1D88C-428D-4323-AC26-5E5791F5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B653-A468-47F7-9916-C87FAF16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5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2173A-477C-4A1E-AFF4-98A44A8C7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B60DB-C39F-49F6-833B-B3887974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FED6F-EB89-4408-8575-121FB42C1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370C7-B4A3-4217-A5D9-FE4CDAE6C2C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47FFF-5556-45AA-8675-52EF18046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6C89A-06F0-4196-BC12-D067ABA6A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5B653-A468-47F7-9916-C87FAF16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5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Ow0lr63y4Mw" TargetMode="Externa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wirling of a wave in the ocean">
            <a:extLst>
              <a:ext uri="{FF2B5EF4-FFF2-40B4-BE49-F238E27FC236}">
                <a16:creationId xmlns:a16="http://schemas.microsoft.com/office/drawing/2014/main" id="{ED10C916-0D87-47BE-BA76-5166C428E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7" b="1224"/>
          <a:stretch/>
        </p:blipFill>
        <p:spPr>
          <a:xfrm>
            <a:off x="78830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EB820-63EE-492B-96E8-90DF343A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Psychoeducation</a:t>
            </a:r>
            <a:r>
              <a:rPr lang="en-US" sz="3600" dirty="0"/>
              <a:t>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270061-01BE-43C5-B7DF-397438D54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1800" dirty="0"/>
              <a:t>Stephanie Lehto, PsyD </a:t>
            </a:r>
          </a:p>
        </p:txBody>
      </p:sp>
    </p:spTree>
    <p:extLst>
      <p:ext uri="{BB962C8B-B14F-4D97-AF65-F5344CB8AC3E}">
        <p14:creationId xmlns:p14="http://schemas.microsoft.com/office/powerpoint/2010/main" val="3599326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stressed gray and blue concrete wall">
            <a:extLst>
              <a:ext uri="{FF2B5EF4-FFF2-40B4-BE49-F238E27FC236}">
                <a16:creationId xmlns:a16="http://schemas.microsoft.com/office/drawing/2014/main" id="{378F2034-C00B-45AF-A20B-FFE9558B4F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1" b="494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C3CD5-52FD-4B7C-B349-8804DA954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Habituation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FE3EB-C9EE-413A-8E2D-A71720268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Also known as anxiety reduction</a:t>
            </a:r>
          </a:p>
          <a:p>
            <a:r>
              <a:rPr lang="en-US" sz="2400" dirty="0">
                <a:solidFill>
                  <a:srgbClr val="FFFFFF"/>
                </a:solidFill>
              </a:rPr>
              <a:t>Goal to reduce anxiety through exposures, usually with a gradual approach to exposures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Potentially shames anxiety and reinforces idea that anxiety/distress is intolerable or “bad”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Suggests that exposure therapy is only successful if anxiety is “gone” </a:t>
            </a:r>
          </a:p>
        </p:txBody>
      </p:sp>
    </p:spTree>
    <p:extLst>
      <p:ext uri="{BB962C8B-B14F-4D97-AF65-F5344CB8AC3E}">
        <p14:creationId xmlns:p14="http://schemas.microsoft.com/office/powerpoint/2010/main" val="4064058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8B91B80B-525C-477B-9624-F0F25F4C3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9" b="1011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E2BA93-EC11-41FD-BA2D-E198B86AF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Inhibitory Learning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3815B-B6D6-4719-A67E-559E26C09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Explains differences between exposure SUDs and SUDs after exposure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Fear-based thoughts are not gone, but remain and new learning occurs (Example: Fear that all dogs will bite is changed to most dogs are safe)</a:t>
            </a:r>
          </a:p>
          <a:p>
            <a:r>
              <a:rPr lang="en-US" sz="2400" dirty="0">
                <a:solidFill>
                  <a:srgbClr val="FFFFFF"/>
                </a:solidFill>
              </a:rPr>
              <a:t>The fear may decrease, but the thought/meaning may return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Goals of exposures are to 1: Develop new thoughts, 2: Increase use of new thoughts across different settings </a:t>
            </a:r>
          </a:p>
        </p:txBody>
      </p:sp>
    </p:spTree>
    <p:extLst>
      <p:ext uri="{BB962C8B-B14F-4D97-AF65-F5344CB8AC3E}">
        <p14:creationId xmlns:p14="http://schemas.microsoft.com/office/powerpoint/2010/main" val="2700120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bstract light violet sparkling spray circle">
            <a:extLst>
              <a:ext uri="{FF2B5EF4-FFF2-40B4-BE49-F238E27FC236}">
                <a16:creationId xmlns:a16="http://schemas.microsoft.com/office/drawing/2014/main" id="{F7C9DF5A-ABA6-49E0-B78D-3411F71BC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olidFill>
            <a:srgbClr val="8376BC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A11FD-15FA-4DE2-B5A4-0CA776A6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Inhibitory Learning Continued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0BC2E-FEDE-4E5D-A8EC-308CED2C2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Therefore, there is fear tolerance not fear extinction or “no anxiety”</a:t>
            </a:r>
          </a:p>
          <a:p>
            <a:r>
              <a:rPr lang="en-US" sz="2400" dirty="0">
                <a:solidFill>
                  <a:srgbClr val="FFFFFF"/>
                </a:solidFill>
              </a:rPr>
              <a:t>May also introduce “desirable difficulties”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Randomly pick exposures vs moving through a fear hierarchy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Not using coping skills during exposures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May increase learning that anxiety is tolerable vs something to avoid 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39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15837-4D23-45A3-B647-6A55F21E1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5100"/>
              <a:t>Identify Primary and Secondary Avoidance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27B86-4FCD-457C-9072-DF55329BF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/>
              <a:t>Reminder - </a:t>
            </a:r>
          </a:p>
          <a:p>
            <a:pPr lvl="1"/>
            <a:r>
              <a:rPr lang="en-US" dirty="0"/>
              <a:t>Primary: staying away from the trigger</a:t>
            </a:r>
          </a:p>
          <a:p>
            <a:pPr lvl="1"/>
            <a:r>
              <a:rPr lang="en-US" dirty="0"/>
              <a:t>Secondary: rituals/compulsions </a:t>
            </a:r>
            <a:r>
              <a:rPr lang="en-US" dirty="0">
                <a:sym typeface="Wingdings" panose="05000000000000000000" pitchFamily="2" charset="2"/>
              </a:rPr>
              <a:t> seeking safety when stimulus cannot be avoided</a:t>
            </a:r>
            <a:endParaRPr lang="en-US" dirty="0"/>
          </a:p>
          <a:p>
            <a:pPr marL="0" indent="0"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0588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A4F93-1AF6-4E87-917B-4A6474069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Primary Avoidance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E7926-8082-4502-8447-7F1353E4C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/>
              <a:t>Reminder – examples of primary avoidance:</a:t>
            </a:r>
          </a:p>
          <a:p>
            <a:pPr lvl="1"/>
            <a:r>
              <a:rPr lang="en-US" sz="1900"/>
              <a:t>Sleeping</a:t>
            </a:r>
          </a:p>
          <a:p>
            <a:pPr lvl="1"/>
            <a:r>
              <a:rPr lang="en-US" sz="1900"/>
              <a:t>Distracting</a:t>
            </a:r>
          </a:p>
          <a:p>
            <a:pPr lvl="1"/>
            <a:r>
              <a:rPr lang="en-US" sz="1900"/>
              <a:t>Ignoring</a:t>
            </a:r>
          </a:p>
          <a:p>
            <a:pPr lvl="1"/>
            <a:r>
              <a:rPr lang="en-US" sz="1900"/>
              <a:t>Not leaving house</a:t>
            </a:r>
          </a:p>
          <a:p>
            <a:pPr lvl="1"/>
            <a:r>
              <a:rPr lang="en-US" sz="1900"/>
              <a:t>Isolating</a:t>
            </a:r>
          </a:p>
          <a:p>
            <a:pPr lvl="1"/>
            <a:r>
              <a:rPr lang="en-US" sz="1900"/>
              <a:t>Substance use</a:t>
            </a:r>
          </a:p>
          <a:p>
            <a:pPr lvl="1"/>
            <a:r>
              <a:rPr lang="en-US" sz="1900"/>
              <a:t>Procrastinating</a:t>
            </a:r>
          </a:p>
          <a:p>
            <a:pPr lvl="1"/>
            <a:r>
              <a:rPr lang="en-US" sz="1900"/>
              <a:t>Skipping class or work</a:t>
            </a:r>
          </a:p>
          <a:p>
            <a:pPr marL="0" indent="0">
              <a:buNone/>
            </a:pPr>
            <a:endParaRPr lang="en-US" sz="1900"/>
          </a:p>
          <a:p>
            <a:pPr marL="0" indent="0">
              <a:buNone/>
            </a:pPr>
            <a:r>
              <a:rPr lang="en-US" sz="1900"/>
              <a:t>	</a:t>
            </a:r>
          </a:p>
        </p:txBody>
      </p:sp>
      <p:pic>
        <p:nvPicPr>
          <p:cNvPr id="5" name="Picture 4" descr="Exclamation mark on a yellow background">
            <a:extLst>
              <a:ext uri="{FF2B5EF4-FFF2-40B4-BE49-F238E27FC236}">
                <a16:creationId xmlns:a16="http://schemas.microsoft.com/office/drawing/2014/main" id="{9403DF47-88F0-4D84-91F0-F92B61B64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11" r="1819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7A1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318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BA17E-FF70-44E1-8CA8-437106AB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56" y="1188637"/>
            <a:ext cx="9984615" cy="1597228"/>
          </a:xfrm>
        </p:spPr>
        <p:txBody>
          <a:bodyPr>
            <a:normAutofit/>
          </a:bodyPr>
          <a:lstStyle/>
          <a:p>
            <a:r>
              <a:rPr lang="en-US" sz="5100"/>
              <a:t>Secondary Avoidance - Compulsions</a:t>
            </a:r>
          </a:p>
        </p:txBody>
      </p:sp>
      <p:pic>
        <p:nvPicPr>
          <p:cNvPr id="4" name="Picture 3" descr="A picture containing bowed instrument&#10;&#10;Description automatically generated">
            <a:extLst>
              <a:ext uri="{FF2B5EF4-FFF2-40B4-BE49-F238E27FC236}">
                <a16:creationId xmlns:a16="http://schemas.microsoft.com/office/drawing/2014/main" id="{0EF1B8D1-4115-42C2-93C3-D1C42D24D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5"/>
          <a:stretch/>
        </p:blipFill>
        <p:spPr>
          <a:xfrm>
            <a:off x="1123357" y="3018327"/>
            <a:ext cx="3533985" cy="27281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75E60-248A-405D-8DD7-0F3C7C1E9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2998278"/>
            <a:ext cx="4428236" cy="2728198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*</a:t>
            </a:r>
            <a:r>
              <a:rPr lang="en-US" sz="2000" u="sng" dirty="0">
                <a:solidFill>
                  <a:srgbClr val="7030A0"/>
                </a:solidFill>
              </a:rPr>
              <a:t>Y-BOCS Symptom Checklist</a:t>
            </a:r>
          </a:p>
          <a:p>
            <a:r>
              <a:rPr lang="en-US" sz="2000" dirty="0">
                <a:solidFill>
                  <a:srgbClr val="7030A0"/>
                </a:solidFill>
              </a:rPr>
              <a:t>*</a:t>
            </a:r>
            <a:r>
              <a:rPr lang="en-US" sz="2000" u="sng" dirty="0">
                <a:solidFill>
                  <a:srgbClr val="7030A0"/>
                </a:solidFill>
              </a:rPr>
              <a:t>Compulsive Activities Checklist </a:t>
            </a:r>
            <a:r>
              <a:rPr lang="en-US" sz="2000" dirty="0"/>
              <a:t>(Jonathan Grayson)</a:t>
            </a:r>
          </a:p>
        </p:txBody>
      </p:sp>
    </p:spTree>
    <p:extLst>
      <p:ext uri="{BB962C8B-B14F-4D97-AF65-F5344CB8AC3E}">
        <p14:creationId xmlns:p14="http://schemas.microsoft.com/office/powerpoint/2010/main" val="1030522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F5201-8628-4727-BE8B-2E566FF36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b="1"/>
              <a:t>Distress Tolerance - Skills </a:t>
            </a:r>
          </a:p>
        </p:txBody>
      </p:sp>
      <p:pic>
        <p:nvPicPr>
          <p:cNvPr id="4" name="Picture 3" descr="A person with his head in his hands&#10;&#10;Description automatically generated with low confidence">
            <a:extLst>
              <a:ext uri="{FF2B5EF4-FFF2-40B4-BE49-F238E27FC236}">
                <a16:creationId xmlns:a16="http://schemas.microsoft.com/office/drawing/2014/main" id="{7D1C42DF-DCC3-4F32-85F8-1F4FED86F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8" r="2517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8B4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574713-5E6A-4763-87FE-616283B08C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535020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6251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F5201-8628-4727-BE8B-2E566FF36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71" y="676656"/>
            <a:ext cx="3808268" cy="5504688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Distress Tolerance - Skills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574713-5E6A-4763-87FE-616283B08C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2247556"/>
              </p:ext>
            </p:extLst>
          </p:nvPr>
        </p:nvGraphicFramePr>
        <p:xfrm>
          <a:off x="5468389" y="0"/>
          <a:ext cx="626364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4729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F5201-8628-4727-BE8B-2E566FF36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b="1"/>
              <a:t>Distress Tolerance - Skills </a:t>
            </a:r>
          </a:p>
        </p:txBody>
      </p:sp>
      <p:pic>
        <p:nvPicPr>
          <p:cNvPr id="4" name="Picture 3" descr="A dog wearing sunglasses&#10;&#10;Description automatically generated">
            <a:extLst>
              <a:ext uri="{FF2B5EF4-FFF2-40B4-BE49-F238E27FC236}">
                <a16:creationId xmlns:a16="http://schemas.microsoft.com/office/drawing/2014/main" id="{0EB15A8A-35B5-47BA-B60B-D9C2440E72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574713-5E6A-4763-87FE-616283B08C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4498691"/>
              </p:ext>
            </p:extLst>
          </p:nvPr>
        </p:nvGraphicFramePr>
        <p:xfrm>
          <a:off x="5297762" y="2706624"/>
          <a:ext cx="6251110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00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30660D-1654-4D5C-866E-CAE80FA6A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Response prevention guidelines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nline Media 1" title="Bob Newhart-Stop It">
            <a:hlinkClick r:id="" action="ppaction://media"/>
            <a:extLst>
              <a:ext uri="{FF2B5EF4-FFF2-40B4-BE49-F238E27FC236}">
                <a16:creationId xmlns:a16="http://schemas.microsoft.com/office/drawing/2014/main" id="{EBB60C66-D90D-4129-ADA8-0788994693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03359" y="2427541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24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B9C48F-0FD7-410E-9801-0BB0FFAB4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dirty="0"/>
              <a:t>CBT Model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AC6245D-7CDD-4FFA-8DB7-70B246BAE36E}"/>
              </a:ext>
            </a:extLst>
          </p:cNvPr>
          <p:cNvSpPr/>
          <p:nvPr/>
        </p:nvSpPr>
        <p:spPr>
          <a:xfrm>
            <a:off x="1561643" y="1308801"/>
            <a:ext cx="3219450" cy="208582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Thoughts</a:t>
            </a:r>
            <a:r>
              <a:rPr lang="en-US" dirty="0"/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52148E-D740-4AE0-8687-DBF9FB1C456F}"/>
              </a:ext>
            </a:extLst>
          </p:cNvPr>
          <p:cNvSpPr/>
          <p:nvPr/>
        </p:nvSpPr>
        <p:spPr>
          <a:xfrm>
            <a:off x="3971925" y="4229024"/>
            <a:ext cx="3219450" cy="208582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Behaviors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96B449-F12B-4544-87D1-35C36E1AB463}"/>
              </a:ext>
            </a:extLst>
          </p:cNvPr>
          <p:cNvSpPr/>
          <p:nvPr/>
        </p:nvSpPr>
        <p:spPr>
          <a:xfrm>
            <a:off x="6657975" y="1308800"/>
            <a:ext cx="3219450" cy="208582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Feelings</a:t>
            </a:r>
            <a:r>
              <a:rPr lang="en-US" dirty="0"/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496400-EC73-495B-9A6A-92A96F4E44E0}"/>
              </a:ext>
            </a:extLst>
          </p:cNvPr>
          <p:cNvCxnSpPr/>
          <p:nvPr/>
        </p:nvCxnSpPr>
        <p:spPr>
          <a:xfrm>
            <a:off x="5343525" y="2351714"/>
            <a:ext cx="112395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4AFDB6-A8AB-4574-8FD8-B6895CA56C0D}"/>
              </a:ext>
            </a:extLst>
          </p:cNvPr>
          <p:cNvCxnSpPr/>
          <p:nvPr/>
        </p:nvCxnSpPr>
        <p:spPr>
          <a:xfrm>
            <a:off x="3980536" y="3613888"/>
            <a:ext cx="800557" cy="54384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4DEDC5-A7EA-4F6E-8DC4-ED9C1E2259AE}"/>
              </a:ext>
            </a:extLst>
          </p:cNvPr>
          <p:cNvCxnSpPr>
            <a:cxnSpLocks/>
          </p:cNvCxnSpPr>
          <p:nvPr/>
        </p:nvCxnSpPr>
        <p:spPr>
          <a:xfrm flipH="1">
            <a:off x="6705599" y="3394629"/>
            <a:ext cx="514349" cy="76565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222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/>
              <a:t>Response prevention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More than telling them to “just stop it”</a:t>
            </a:r>
          </a:p>
          <a:p>
            <a:r>
              <a:rPr lang="en-US" sz="2000" dirty="0"/>
              <a:t>New rules for behavior</a:t>
            </a:r>
          </a:p>
          <a:p>
            <a:r>
              <a:rPr lang="en-US" sz="2000" dirty="0"/>
              <a:t>2 kinds of ritual behavior</a:t>
            </a:r>
          </a:p>
          <a:p>
            <a:pPr lvl="1"/>
            <a:r>
              <a:rPr lang="en-US" sz="2000" dirty="0"/>
              <a:t>Abnormal/unnecessary (e.g., tapping, counting)</a:t>
            </a:r>
          </a:p>
          <a:p>
            <a:pPr lvl="1"/>
            <a:r>
              <a:rPr lang="en-US" sz="2000" dirty="0"/>
              <a:t>Excess of normal behavior (e.g., washing)</a:t>
            </a:r>
          </a:p>
          <a:p>
            <a:r>
              <a:rPr lang="en-US" sz="2000" dirty="0"/>
              <a:t>Need to specify </a:t>
            </a:r>
            <a:r>
              <a:rPr lang="en-US" sz="2000" u="sng" dirty="0"/>
              <a:t>what to do</a:t>
            </a:r>
            <a:r>
              <a:rPr lang="en-US" sz="2000" dirty="0"/>
              <a:t> and </a:t>
            </a:r>
            <a:r>
              <a:rPr lang="en-US" sz="2000" u="sng" dirty="0"/>
              <a:t>when to do it</a:t>
            </a:r>
            <a:r>
              <a:rPr lang="en-US" sz="2000" dirty="0"/>
              <a:t>, not just what </a:t>
            </a:r>
            <a:r>
              <a:rPr lang="en-US" sz="2000" u="sng" dirty="0"/>
              <a:t>not</a:t>
            </a:r>
            <a:r>
              <a:rPr lang="en-US" sz="2000" dirty="0"/>
              <a:t> to do</a:t>
            </a:r>
          </a:p>
          <a:p>
            <a:pPr lvl="1"/>
            <a:r>
              <a:rPr lang="en-US" sz="2000" dirty="0"/>
              <a:t>Form:  *</a:t>
            </a:r>
            <a:r>
              <a:rPr lang="en-US" sz="2000" u="sng" dirty="0">
                <a:solidFill>
                  <a:srgbClr val="7030A0"/>
                </a:solidFill>
              </a:rPr>
              <a:t>Response Prevention Plan</a:t>
            </a:r>
          </a:p>
          <a:p>
            <a:pPr lvl="1"/>
            <a:r>
              <a:rPr lang="en-US" sz="2000" dirty="0"/>
              <a:t>May need to specify “normal” behavior (e.g., washing)</a:t>
            </a:r>
          </a:p>
        </p:txBody>
      </p:sp>
      <p:pic>
        <p:nvPicPr>
          <p:cNvPr id="6" name="Picture 5" descr="A traffic light is red&#10;&#10;Description automatically generated with low confidence">
            <a:extLst>
              <a:ext uri="{FF2B5EF4-FFF2-40B4-BE49-F238E27FC236}">
                <a16:creationId xmlns:a16="http://schemas.microsoft.com/office/drawing/2014/main" id="{6972C1C4-4198-414C-A5F1-D74E82700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73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flipH="1">
            <a:off x="5151265" y="6377459"/>
            <a:ext cx="685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*Anxiety Disorders Center, Saint Louis Behavioral Medicine Institute</a:t>
            </a:r>
          </a:p>
        </p:txBody>
      </p:sp>
    </p:spTree>
    <p:extLst>
      <p:ext uri="{BB962C8B-B14F-4D97-AF65-F5344CB8AC3E}">
        <p14:creationId xmlns:p14="http://schemas.microsoft.com/office/powerpoint/2010/main" val="1696712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078278-111D-4806-9BEB-2E1C0B0C1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Response Prevention Plan:</a:t>
            </a:r>
          </a:p>
        </p:txBody>
      </p:sp>
      <p:pic>
        <p:nvPicPr>
          <p:cNvPr id="5" name="Content Placeholder 4" descr="Table&#10;&#10;Description automatically generated with low confidence">
            <a:extLst>
              <a:ext uri="{FF2B5EF4-FFF2-40B4-BE49-F238E27FC236}">
                <a16:creationId xmlns:a16="http://schemas.microsoft.com/office/drawing/2014/main" id="{99DE8509-1F2A-4080-9583-061AB7222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2124" y="1675227"/>
            <a:ext cx="8967751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9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8D4109-2F59-4F1A-9929-E6E73F57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Response Prevention Plan:</a:t>
            </a:r>
          </a:p>
        </p:txBody>
      </p:sp>
      <p:pic>
        <p:nvPicPr>
          <p:cNvPr id="5" name="Content Placeholder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BAC21DEC-8FCC-4AA0-940B-6F6D57C49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1773101"/>
            <a:ext cx="10905066" cy="41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09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7E476-F5EA-49A5-BC76-7EB5BD8B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Response Prevention Plan: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5243E0-BB11-4A10-83D6-EE0A2EF0C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4809" y="1675227"/>
            <a:ext cx="10462381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82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E2CBA3-689B-4762-83DC-B064DF10D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Breakout – Response Prevention Plans</a:t>
            </a:r>
          </a:p>
        </p:txBody>
      </p:sp>
      <p:pic>
        <p:nvPicPr>
          <p:cNvPr id="5" name="Picture 4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DAB951B9-BB4F-4472-A32F-54B6E1FF4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B04D1-AD54-4DF0-866C-4D4B57C76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/>
              <a:t>Group 1 (Rachel): normal urinating in a public restroom for a guy</a:t>
            </a:r>
          </a:p>
          <a:p>
            <a:pPr marL="0" indent="0">
              <a:buNone/>
            </a:pPr>
            <a:r>
              <a:rPr lang="en-US" sz="2200"/>
              <a:t>Group 2 (Emily): normal driving</a:t>
            </a:r>
          </a:p>
          <a:p>
            <a:pPr marL="0" indent="0">
              <a:buNone/>
            </a:pPr>
            <a:r>
              <a:rPr lang="en-US" sz="2200"/>
              <a:t>Group 3 (Stephanie): wiping after a bowel movement  </a:t>
            </a:r>
          </a:p>
          <a:p>
            <a:pPr marL="0" indent="0">
              <a:buNone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35270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B9C48F-0FD7-410E-9801-0BB0FFAB4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dirty="0"/>
              <a:t>CBT Model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AC6245D-7CDD-4FFA-8DB7-70B246BAE36E}"/>
              </a:ext>
            </a:extLst>
          </p:cNvPr>
          <p:cNvSpPr/>
          <p:nvPr/>
        </p:nvSpPr>
        <p:spPr>
          <a:xfrm>
            <a:off x="1561643" y="1308801"/>
            <a:ext cx="3219450" cy="208582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7030A0"/>
                </a:solidFill>
              </a:rPr>
              <a:t>Thoughts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“I might want to stab my mom”</a:t>
            </a:r>
            <a:r>
              <a:rPr lang="en-US" dirty="0"/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52148E-D740-4AE0-8687-DBF9FB1C456F}"/>
              </a:ext>
            </a:extLst>
          </p:cNvPr>
          <p:cNvSpPr/>
          <p:nvPr/>
        </p:nvSpPr>
        <p:spPr>
          <a:xfrm>
            <a:off x="3971925" y="4229024"/>
            <a:ext cx="3219450" cy="208582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7030A0"/>
                </a:solidFill>
              </a:rPr>
              <a:t>Behaviors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Avoidance of knives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Avoidance of mom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Confessing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Reassurance seeking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96B449-F12B-4544-87D1-35C36E1AB463}"/>
              </a:ext>
            </a:extLst>
          </p:cNvPr>
          <p:cNvSpPr/>
          <p:nvPr/>
        </p:nvSpPr>
        <p:spPr>
          <a:xfrm>
            <a:off x="6657975" y="1308800"/>
            <a:ext cx="3219450" cy="208582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7030A0"/>
                </a:solidFill>
              </a:rPr>
              <a:t>Feelings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Anxiety, disgust</a:t>
            </a:r>
            <a:r>
              <a:rPr lang="en-US" dirty="0"/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496400-EC73-495B-9A6A-92A96F4E44E0}"/>
              </a:ext>
            </a:extLst>
          </p:cNvPr>
          <p:cNvCxnSpPr/>
          <p:nvPr/>
        </p:nvCxnSpPr>
        <p:spPr>
          <a:xfrm>
            <a:off x="5343525" y="2351714"/>
            <a:ext cx="112395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4AFDB6-A8AB-4574-8FD8-B6895CA56C0D}"/>
              </a:ext>
            </a:extLst>
          </p:cNvPr>
          <p:cNvCxnSpPr/>
          <p:nvPr/>
        </p:nvCxnSpPr>
        <p:spPr>
          <a:xfrm>
            <a:off x="3980536" y="3613888"/>
            <a:ext cx="800557" cy="54384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4DEDC5-A7EA-4F6E-8DC4-ED9C1E2259AE}"/>
              </a:ext>
            </a:extLst>
          </p:cNvPr>
          <p:cNvCxnSpPr>
            <a:cxnSpLocks/>
          </p:cNvCxnSpPr>
          <p:nvPr/>
        </p:nvCxnSpPr>
        <p:spPr>
          <a:xfrm flipH="1">
            <a:off x="6705599" y="3394629"/>
            <a:ext cx="514349" cy="76565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117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A892BF91-2365-4D9D-B3C3-10873411BA6A}"/>
              </a:ext>
            </a:extLst>
          </p:cNvPr>
          <p:cNvSpPr/>
          <p:nvPr/>
        </p:nvSpPr>
        <p:spPr>
          <a:xfrm>
            <a:off x="449647" y="2498637"/>
            <a:ext cx="1914525" cy="160020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</a:rPr>
              <a:t>I might not have turned off my straightener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8D769-8474-4689-82D4-2D1A88F2D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" y="4833215"/>
            <a:ext cx="1143059" cy="1962251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99A3268A-BDBF-4B42-A231-5CC511FF42EA}"/>
              </a:ext>
            </a:extLst>
          </p:cNvPr>
          <p:cNvSpPr/>
          <p:nvPr/>
        </p:nvSpPr>
        <p:spPr>
          <a:xfrm>
            <a:off x="5359335" y="123529"/>
            <a:ext cx="2454275" cy="178117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(Mental compulsion) I remember unplugging it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5FDDD0B1-CA35-478B-B8CC-3E91B07CD806}"/>
              </a:ext>
            </a:extLst>
          </p:cNvPr>
          <p:cNvSpPr/>
          <p:nvPr/>
        </p:nvSpPr>
        <p:spPr>
          <a:xfrm>
            <a:off x="9637427" y="1760469"/>
            <a:ext cx="2247900" cy="203835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But what if I didn’t?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E57D817-A6E3-44FD-BA20-2E6403E5F662}"/>
              </a:ext>
            </a:extLst>
          </p:cNvPr>
          <p:cNvSpPr/>
          <p:nvPr/>
        </p:nvSpPr>
        <p:spPr>
          <a:xfrm>
            <a:off x="4825629" y="4552163"/>
            <a:ext cx="1740679" cy="191946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rgbClr val="8376B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feel better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4A06CD-653A-49E1-B7AE-AC09C29EAB96}"/>
              </a:ext>
            </a:extLst>
          </p:cNvPr>
          <p:cNvSpPr/>
          <p:nvPr/>
        </p:nvSpPr>
        <p:spPr>
          <a:xfrm>
            <a:off x="7154857" y="4663129"/>
            <a:ext cx="2063842" cy="19471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(Compulsion) driving home to check</a:t>
            </a:r>
          </a:p>
        </p:txBody>
      </p:sp>
      <p:sp>
        <p:nvSpPr>
          <p:cNvPr id="15" name="Star: 8 Points 14">
            <a:extLst>
              <a:ext uri="{FF2B5EF4-FFF2-40B4-BE49-F238E27FC236}">
                <a16:creationId xmlns:a16="http://schemas.microsoft.com/office/drawing/2014/main" id="{8F6ACE9F-0923-4229-B378-78E9381ADBF6}"/>
              </a:ext>
            </a:extLst>
          </p:cNvPr>
          <p:cNvSpPr/>
          <p:nvPr/>
        </p:nvSpPr>
        <p:spPr>
          <a:xfrm>
            <a:off x="9249455" y="4459387"/>
            <a:ext cx="2801183" cy="2105025"/>
          </a:xfrm>
          <a:prstGeom prst="star8">
            <a:avLst/>
          </a:prstGeom>
          <a:solidFill>
            <a:srgbClr val="8676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I’M ANXIOUS</a:t>
            </a:r>
          </a:p>
        </p:txBody>
      </p:sp>
      <p:sp>
        <p:nvSpPr>
          <p:cNvPr id="21" name="Star: 8 Points 20">
            <a:extLst>
              <a:ext uri="{FF2B5EF4-FFF2-40B4-BE49-F238E27FC236}">
                <a16:creationId xmlns:a16="http://schemas.microsoft.com/office/drawing/2014/main" id="{6A049E48-6CF8-46E7-A517-22507CD68BB0}"/>
              </a:ext>
            </a:extLst>
          </p:cNvPr>
          <p:cNvSpPr/>
          <p:nvPr/>
        </p:nvSpPr>
        <p:spPr>
          <a:xfrm>
            <a:off x="1978411" y="248878"/>
            <a:ext cx="2801183" cy="2105025"/>
          </a:xfrm>
          <a:prstGeom prst="star8">
            <a:avLst/>
          </a:prstGeom>
          <a:solidFill>
            <a:srgbClr val="8676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I’M ANXIOUS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B00B48F-0F8A-4B4E-A988-9CA5D0C59BB8}"/>
              </a:ext>
            </a:extLst>
          </p:cNvPr>
          <p:cNvSpPr/>
          <p:nvPr/>
        </p:nvSpPr>
        <p:spPr>
          <a:xfrm>
            <a:off x="8427505" y="-14765"/>
            <a:ext cx="1740679" cy="191946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rgbClr val="8376B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feel better</a:t>
            </a:r>
          </a:p>
        </p:txBody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D61B89D2-32C0-48BF-BFC8-253A80F6A539}"/>
              </a:ext>
            </a:extLst>
          </p:cNvPr>
          <p:cNvSpPr/>
          <p:nvPr/>
        </p:nvSpPr>
        <p:spPr>
          <a:xfrm>
            <a:off x="2443085" y="3909783"/>
            <a:ext cx="2247900" cy="203835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But what if I didn’t?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019DB-67A0-4AA1-8FEC-90CE8BE2D37D}"/>
              </a:ext>
            </a:extLst>
          </p:cNvPr>
          <p:cNvCxnSpPr>
            <a:cxnSpLocks/>
          </p:cNvCxnSpPr>
          <p:nvPr/>
        </p:nvCxnSpPr>
        <p:spPr>
          <a:xfrm flipV="1">
            <a:off x="4583284" y="903778"/>
            <a:ext cx="474123" cy="69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EE384D-AC94-4623-9862-92CEA3F699D6}"/>
              </a:ext>
            </a:extLst>
          </p:cNvPr>
          <p:cNvCxnSpPr>
            <a:cxnSpLocks/>
          </p:cNvCxnSpPr>
          <p:nvPr/>
        </p:nvCxnSpPr>
        <p:spPr>
          <a:xfrm flipV="1">
            <a:off x="7878476" y="823449"/>
            <a:ext cx="474123" cy="69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43432D-3205-42A0-9F9F-AF7B29259926}"/>
              </a:ext>
            </a:extLst>
          </p:cNvPr>
          <p:cNvCxnSpPr>
            <a:cxnSpLocks/>
          </p:cNvCxnSpPr>
          <p:nvPr/>
        </p:nvCxnSpPr>
        <p:spPr>
          <a:xfrm>
            <a:off x="10243090" y="1069784"/>
            <a:ext cx="744871" cy="460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AA66F56-5332-4F3F-8C14-8D8452B05CA7}"/>
              </a:ext>
            </a:extLst>
          </p:cNvPr>
          <p:cNvCxnSpPr>
            <a:cxnSpLocks/>
          </p:cNvCxnSpPr>
          <p:nvPr/>
        </p:nvCxnSpPr>
        <p:spPr>
          <a:xfrm>
            <a:off x="11245175" y="3934953"/>
            <a:ext cx="0" cy="617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30C6777-A002-4346-A737-5C7C54569A65}"/>
              </a:ext>
            </a:extLst>
          </p:cNvPr>
          <p:cNvCxnSpPr>
            <a:cxnSpLocks/>
          </p:cNvCxnSpPr>
          <p:nvPr/>
        </p:nvCxnSpPr>
        <p:spPr>
          <a:xfrm flipH="1" flipV="1">
            <a:off x="3458819" y="2498637"/>
            <a:ext cx="154579" cy="1198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2512A1A-916D-4B82-8DE2-B140CB3F887D}"/>
              </a:ext>
            </a:extLst>
          </p:cNvPr>
          <p:cNvCxnSpPr>
            <a:cxnSpLocks/>
          </p:cNvCxnSpPr>
          <p:nvPr/>
        </p:nvCxnSpPr>
        <p:spPr>
          <a:xfrm flipH="1" flipV="1">
            <a:off x="4820345" y="4833215"/>
            <a:ext cx="670047" cy="168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7D34803-1FCD-4390-81F2-EB516CAC23F5}"/>
              </a:ext>
            </a:extLst>
          </p:cNvPr>
          <p:cNvCxnSpPr>
            <a:cxnSpLocks/>
          </p:cNvCxnSpPr>
          <p:nvPr/>
        </p:nvCxnSpPr>
        <p:spPr>
          <a:xfrm flipH="1" flipV="1">
            <a:off x="6689070" y="5415474"/>
            <a:ext cx="369874" cy="80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E53558A-76BB-425F-8C69-9FACEB97577D}"/>
              </a:ext>
            </a:extLst>
          </p:cNvPr>
          <p:cNvCxnSpPr>
            <a:cxnSpLocks/>
          </p:cNvCxnSpPr>
          <p:nvPr/>
        </p:nvCxnSpPr>
        <p:spPr>
          <a:xfrm flipH="1">
            <a:off x="9249456" y="5176077"/>
            <a:ext cx="557792" cy="110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954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2FB6EADC-74C8-46A3-8311-2E2778783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487" y="643467"/>
            <a:ext cx="6615025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543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A327D8-FA49-474F-9E9A-0846AB2E1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" b="38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30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0">
            <a:extLst>
              <a:ext uri="{FF2B5EF4-FFF2-40B4-BE49-F238E27FC236}">
                <a16:creationId xmlns:a16="http://schemas.microsoft.com/office/drawing/2014/main" id="{330D6772-5550-42D5-B8BC-CDE28365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97DB0DD1-0F30-4B7E-A6DC-3DDA7D5B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White tree trunks in the forest">
            <a:extLst>
              <a:ext uri="{FF2B5EF4-FFF2-40B4-BE49-F238E27FC236}">
                <a16:creationId xmlns:a16="http://schemas.microsoft.com/office/drawing/2014/main" id="{1CEFDA7B-4642-4BFE-B000-12EEC12919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2" b="4919"/>
          <a:stretch/>
        </p:blipFill>
        <p:spPr>
          <a:xfrm>
            <a:off x="0" y="-2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748C9-5C05-42E3-8BDA-94A84749D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69"/>
            <a:ext cx="4155825" cy="4072044"/>
          </a:xfr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Exposure and Response Prevention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0342F65C-7BD7-469F-A47D-9A6BF8D22D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80573"/>
              </p:ext>
            </p:extLst>
          </p:nvPr>
        </p:nvGraphicFramePr>
        <p:xfrm>
          <a:off x="5186551" y="1671569"/>
          <a:ext cx="6167248" cy="4072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8213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392FE6-1FBA-460D-B3F0-7A6C824A628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" b="350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38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B9DBA5D-BD94-4A0C-8853-52B1057CB2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" b="8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28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62864A589D894EA153CEE577779EF9" ma:contentTypeVersion="4" ma:contentTypeDescription="Create a new document." ma:contentTypeScope="" ma:versionID="df0db512f630fb53ff6da70544c6da11">
  <xsd:schema xmlns:xsd="http://www.w3.org/2001/XMLSchema" xmlns:xs="http://www.w3.org/2001/XMLSchema" xmlns:p="http://schemas.microsoft.com/office/2006/metadata/properties" xmlns:ns3="c72a31a7-c1e8-452c-a618-3d3b802d22a2" targetNamespace="http://schemas.microsoft.com/office/2006/metadata/properties" ma:root="true" ma:fieldsID="62a89663bd2533f1ddaecdaa0b041340" ns3:_="">
    <xsd:import namespace="c72a31a7-c1e8-452c-a618-3d3b802d22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a31a7-c1e8-452c-a618-3d3b802d22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B07681-250C-471B-8012-EF5F05CCE9F7}">
  <ds:schemaRefs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c72a31a7-c1e8-452c-a618-3d3b802d22a2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15A24B2-F509-4C76-90AE-535BC62153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2a31a7-c1e8-452c-a618-3d3b802d22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4B985D-A9E8-4E2D-B978-EDA489ECFB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380</TotalTime>
  <Words>774</Words>
  <Application>Microsoft Office PowerPoint</Application>
  <PresentationFormat>Widescreen</PresentationFormat>
  <Paragraphs>133</Paragraphs>
  <Slides>24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Psychoeducation </vt:lpstr>
      <vt:lpstr>CBT Model</vt:lpstr>
      <vt:lpstr>CBT Model</vt:lpstr>
      <vt:lpstr>PowerPoint Presentation</vt:lpstr>
      <vt:lpstr>PowerPoint Presentation</vt:lpstr>
      <vt:lpstr>PowerPoint Presentation</vt:lpstr>
      <vt:lpstr>Exposure and Response Prevention</vt:lpstr>
      <vt:lpstr>PowerPoint Presentation</vt:lpstr>
      <vt:lpstr>PowerPoint Presentation</vt:lpstr>
      <vt:lpstr>Habituation </vt:lpstr>
      <vt:lpstr>Inhibitory Learning </vt:lpstr>
      <vt:lpstr>Inhibitory Learning Continued</vt:lpstr>
      <vt:lpstr>Identify Primary and Secondary Avoidance</vt:lpstr>
      <vt:lpstr>Primary Avoidance</vt:lpstr>
      <vt:lpstr>Secondary Avoidance - Compulsions</vt:lpstr>
      <vt:lpstr>Distress Tolerance - Skills </vt:lpstr>
      <vt:lpstr>Distress Tolerance - Skills</vt:lpstr>
      <vt:lpstr>Distress Tolerance - Skills </vt:lpstr>
      <vt:lpstr>Response prevention guidelines</vt:lpstr>
      <vt:lpstr>Response prevention guidelines</vt:lpstr>
      <vt:lpstr>Response Prevention Plan:</vt:lpstr>
      <vt:lpstr>Response Prevention Plan:</vt:lpstr>
      <vt:lpstr>Response Prevention Plan:</vt:lpstr>
      <vt:lpstr>Breakout – Response Prevention Plans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Lehto, Stephanie</dc:creator>
  <cp:lastModifiedBy>Rachel Davis</cp:lastModifiedBy>
  <cp:revision>8</cp:revision>
  <dcterms:created xsi:type="dcterms:W3CDTF">2021-05-31T17:20:49Z</dcterms:created>
  <dcterms:modified xsi:type="dcterms:W3CDTF">2021-07-18T21:46:54Z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0x010100D662864A589D894EA153CEE577779EF9</vt:lpwstr>
  </property>
</Properties>
</file>